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9" r:id="rId1"/>
  </p:sldMasterIdLst>
  <p:sldIdLst>
    <p:sldId id="256" r:id="rId2"/>
    <p:sldId id="282" r:id="rId3"/>
    <p:sldId id="286" r:id="rId4"/>
    <p:sldId id="258" r:id="rId5"/>
    <p:sldId id="257" r:id="rId6"/>
    <p:sldId id="259" r:id="rId7"/>
    <p:sldId id="260" r:id="rId8"/>
    <p:sldId id="261" r:id="rId9"/>
    <p:sldId id="262" r:id="rId10"/>
    <p:sldId id="266" r:id="rId11"/>
    <p:sldId id="267" r:id="rId12"/>
    <p:sldId id="264" r:id="rId13"/>
    <p:sldId id="265" r:id="rId14"/>
    <p:sldId id="268" r:id="rId15"/>
    <p:sldId id="269" r:id="rId16"/>
    <p:sldId id="270" r:id="rId17"/>
    <p:sldId id="271" r:id="rId18"/>
    <p:sldId id="280" r:id="rId19"/>
    <p:sldId id="281" r:id="rId20"/>
    <p:sldId id="274" r:id="rId21"/>
    <p:sldId id="275" r:id="rId22"/>
    <p:sldId id="273" r:id="rId23"/>
    <p:sldId id="276" r:id="rId24"/>
    <p:sldId id="277" r:id="rId25"/>
    <p:sldId id="278" r:id="rId26"/>
    <p:sldId id="279" r:id="rId27"/>
    <p:sldId id="285" r:id="rId28"/>
    <p:sldId id="284" r:id="rId29"/>
    <p:sldId id="287" r:id="rId30"/>
    <p:sldId id="288" r:id="rId31"/>
    <p:sldId id="289" r:id="rId32"/>
    <p:sldId id="290" r:id="rId33"/>
    <p:sldId id="291"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05028A0-60E4-6FF3-2552-0AF456FA320B}" v="319" dt="2022-01-24T10:59:54.366"/>
    <p1510:client id="{1744E571-2B9F-47C3-9F6E-59813E433E34}" v="261" dt="2022-01-23T13:53:48.491"/>
    <p1510:client id="{1E3C81B9-A047-8921-D840-03B0C627D10B}" v="329" dt="2022-01-23T14:38:32.229"/>
    <p1510:client id="{3004A4B0-DE45-E9C9-CC6E-8ED710395695}" v="1833" dt="2022-01-23T17:56:55.801"/>
    <p1510:client id="{3595EE32-E146-B7F9-5168-9B3D563F7993}" v="3108" dt="2022-01-24T07:33:45.745"/>
    <p1510:client id="{3A58DD2B-AB66-CDD1-94D0-87B0AE403BAB}" v="165" dt="2022-01-27T04:30:03.155"/>
    <p1510:client id="{6FC78328-6772-CAA6-2D98-4A1E00670903}" v="504" dt="2022-01-23T16:33:23.563"/>
    <p1510:client id="{8364757E-509E-8D74-ED98-ECB5E41BF365}" v="199" dt="2022-01-27T06:31:09.316"/>
    <p1510:client id="{A555191B-25E1-52F9-7E25-FBAC184DE471}" v="49" dt="2022-01-24T11:26:42.581"/>
    <p1510:client id="{A932F57E-B0A0-7215-8642-1B90AE375E14}" v="63" dt="2022-01-24T11:36:51.880"/>
    <p1510:client id="{FA551430-9409-3DDA-F0FE-B36B400C502F}" v="2429" dt="2022-01-24T08:59:35.83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6/11/relationships/changesInfo" Target="changesInfos/changesInfo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40"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jana Shankar" userId="S::anjana_shankar@thbs.com::da7123e3-95dd-4cdc-bb43-10d671a96bf7" providerId="AD" clId="Web-{6FC78328-6772-CAA6-2D98-4A1E00670903}"/>
    <pc:docChg chg="addSld delSld modSld sldOrd addMainMaster delMainMaster">
      <pc:chgData name="Anjana Shankar" userId="S::anjana_shankar@thbs.com::da7123e3-95dd-4cdc-bb43-10d671a96bf7" providerId="AD" clId="Web-{6FC78328-6772-CAA6-2D98-4A1E00670903}" dt="2022-01-23T16:33:23.563" v="371"/>
      <pc:docMkLst>
        <pc:docMk/>
      </pc:docMkLst>
      <pc:sldChg chg="delSp modSp mod modClrScheme delDesignElem chgLayout">
        <pc:chgData name="Anjana Shankar" userId="S::anjana_shankar@thbs.com::da7123e3-95dd-4cdc-bb43-10d671a96bf7" providerId="AD" clId="Web-{6FC78328-6772-CAA6-2D98-4A1E00670903}" dt="2022-01-23T16:18:20.130" v="64"/>
        <pc:sldMkLst>
          <pc:docMk/>
          <pc:sldMk cId="109857222" sldId="256"/>
        </pc:sldMkLst>
        <pc:spChg chg="mod ord">
          <ac:chgData name="Anjana Shankar" userId="S::anjana_shankar@thbs.com::da7123e3-95dd-4cdc-bb43-10d671a96bf7" providerId="AD" clId="Web-{6FC78328-6772-CAA6-2D98-4A1E00670903}" dt="2022-01-23T16:18:20.130" v="64"/>
          <ac:spMkLst>
            <pc:docMk/>
            <pc:sldMk cId="109857222" sldId="256"/>
            <ac:spMk id="2" creationId="{00000000-0000-0000-0000-000000000000}"/>
          </ac:spMkLst>
        </pc:spChg>
        <pc:spChg chg="mod ord">
          <ac:chgData name="Anjana Shankar" userId="S::anjana_shankar@thbs.com::da7123e3-95dd-4cdc-bb43-10d671a96bf7" providerId="AD" clId="Web-{6FC78328-6772-CAA6-2D98-4A1E00670903}" dt="2022-01-23T16:18:20.130" v="64"/>
          <ac:spMkLst>
            <pc:docMk/>
            <pc:sldMk cId="109857222" sldId="256"/>
            <ac:spMk id="3" creationId="{00000000-0000-0000-0000-000000000000}"/>
          </ac:spMkLst>
        </pc:spChg>
        <pc:spChg chg="del">
          <ac:chgData name="Anjana Shankar" userId="S::anjana_shankar@thbs.com::da7123e3-95dd-4cdc-bb43-10d671a96bf7" providerId="AD" clId="Web-{6FC78328-6772-CAA6-2D98-4A1E00670903}" dt="2022-01-23T16:17:53.770" v="63"/>
          <ac:spMkLst>
            <pc:docMk/>
            <pc:sldMk cId="109857222" sldId="256"/>
            <ac:spMk id="17" creationId="{C885E190-58DD-42DD-A4A8-401E15C92A52}"/>
          </ac:spMkLst>
        </pc:spChg>
      </pc:sldChg>
      <pc:sldChg chg="modSp mod modClrScheme chgLayout">
        <pc:chgData name="Anjana Shankar" userId="S::anjana_shankar@thbs.com::da7123e3-95dd-4cdc-bb43-10d671a96bf7" providerId="AD" clId="Web-{6FC78328-6772-CAA6-2D98-4A1E00670903}" dt="2022-01-23T16:18:49.974" v="65" actId="1076"/>
        <pc:sldMkLst>
          <pc:docMk/>
          <pc:sldMk cId="509290948" sldId="257"/>
        </pc:sldMkLst>
        <pc:spChg chg="mod">
          <ac:chgData name="Anjana Shankar" userId="S::anjana_shankar@thbs.com::da7123e3-95dd-4cdc-bb43-10d671a96bf7" providerId="AD" clId="Web-{6FC78328-6772-CAA6-2D98-4A1E00670903}" dt="2022-01-23T16:18:49.974" v="65" actId="1076"/>
          <ac:spMkLst>
            <pc:docMk/>
            <pc:sldMk cId="509290948" sldId="257"/>
            <ac:spMk id="4" creationId="{DFEE3909-ECFD-4B99-97AF-76F8478DB342}"/>
          </ac:spMkLst>
        </pc:spChg>
      </pc:sldChg>
      <pc:sldChg chg="addSp delSp modSp mod ord modClrScheme chgLayout">
        <pc:chgData name="Anjana Shankar" userId="S::anjana_shankar@thbs.com::da7123e3-95dd-4cdc-bb43-10d671a96bf7" providerId="AD" clId="Web-{6FC78328-6772-CAA6-2D98-4A1E00670903}" dt="2022-01-23T16:24:45.073" v="220"/>
        <pc:sldMkLst>
          <pc:docMk/>
          <pc:sldMk cId="403206497" sldId="258"/>
        </pc:sldMkLst>
        <pc:spChg chg="add del mod">
          <ac:chgData name="Anjana Shankar" userId="S::anjana_shankar@thbs.com::da7123e3-95dd-4cdc-bb43-10d671a96bf7" providerId="AD" clId="Web-{6FC78328-6772-CAA6-2D98-4A1E00670903}" dt="2022-01-23T16:22:43.993" v="203"/>
          <ac:spMkLst>
            <pc:docMk/>
            <pc:sldMk cId="403206497" sldId="258"/>
            <ac:spMk id="2" creationId="{644768BD-7C3B-4B72-936D-4D6E5C49A206}"/>
          </ac:spMkLst>
        </pc:spChg>
        <pc:spChg chg="add del">
          <ac:chgData name="Anjana Shankar" userId="S::anjana_shankar@thbs.com::da7123e3-95dd-4cdc-bb43-10d671a96bf7" providerId="AD" clId="Web-{6FC78328-6772-CAA6-2D98-4A1E00670903}" dt="2022-01-23T14:50:45.684" v="55"/>
          <ac:spMkLst>
            <pc:docMk/>
            <pc:sldMk cId="403206497" sldId="258"/>
            <ac:spMk id="3" creationId="{ED8354C7-66F2-46F4-8EEF-EC91C7FEE909}"/>
          </ac:spMkLst>
        </pc:spChg>
        <pc:spChg chg="mod">
          <ac:chgData name="Anjana Shankar" userId="S::anjana_shankar@thbs.com::da7123e3-95dd-4cdc-bb43-10d671a96bf7" providerId="AD" clId="Web-{6FC78328-6772-CAA6-2D98-4A1E00670903}" dt="2022-01-23T16:22:54.415" v="204" actId="1076"/>
          <ac:spMkLst>
            <pc:docMk/>
            <pc:sldMk cId="403206497" sldId="258"/>
            <ac:spMk id="4" creationId="{F6578A06-2E47-4736-A330-E24FD593A924}"/>
          </ac:spMkLst>
        </pc:spChg>
        <pc:spChg chg="mod">
          <ac:chgData name="Anjana Shankar" userId="S::anjana_shankar@thbs.com::da7123e3-95dd-4cdc-bb43-10d671a96bf7" providerId="AD" clId="Web-{6FC78328-6772-CAA6-2D98-4A1E00670903}" dt="2022-01-23T16:22:27.774" v="169" actId="1076"/>
          <ac:spMkLst>
            <pc:docMk/>
            <pc:sldMk cId="403206497" sldId="258"/>
            <ac:spMk id="5" creationId="{51AFC161-6429-4D22-BCF8-A5864EF82B1C}"/>
          </ac:spMkLst>
        </pc:spChg>
        <pc:spChg chg="mod">
          <ac:chgData name="Anjana Shankar" userId="S::anjana_shankar@thbs.com::da7123e3-95dd-4cdc-bb43-10d671a96bf7" providerId="AD" clId="Web-{6FC78328-6772-CAA6-2D98-4A1E00670903}" dt="2022-01-23T16:22:27.790" v="170" actId="1076"/>
          <ac:spMkLst>
            <pc:docMk/>
            <pc:sldMk cId="403206497" sldId="258"/>
            <ac:spMk id="6" creationId="{BF43F01A-D00F-4A1D-9ED5-22A337A4765B}"/>
          </ac:spMkLst>
        </pc:spChg>
        <pc:spChg chg="mod">
          <ac:chgData name="Anjana Shankar" userId="S::anjana_shankar@thbs.com::da7123e3-95dd-4cdc-bb43-10d671a96bf7" providerId="AD" clId="Web-{6FC78328-6772-CAA6-2D98-4A1E00670903}" dt="2022-01-23T16:22:27.805" v="171" actId="1076"/>
          <ac:spMkLst>
            <pc:docMk/>
            <pc:sldMk cId="403206497" sldId="258"/>
            <ac:spMk id="7" creationId="{25B5032E-5759-44BF-B855-4E9166B3D092}"/>
          </ac:spMkLst>
        </pc:spChg>
        <pc:spChg chg="mod">
          <ac:chgData name="Anjana Shankar" userId="S::anjana_shankar@thbs.com::da7123e3-95dd-4cdc-bb43-10d671a96bf7" providerId="AD" clId="Web-{6FC78328-6772-CAA6-2D98-4A1E00670903}" dt="2022-01-23T16:22:27.821" v="172" actId="1076"/>
          <ac:spMkLst>
            <pc:docMk/>
            <pc:sldMk cId="403206497" sldId="258"/>
            <ac:spMk id="8" creationId="{2807C982-0CE9-4E77-937F-A6F096090E8D}"/>
          </ac:spMkLst>
        </pc:spChg>
        <pc:spChg chg="mod">
          <ac:chgData name="Anjana Shankar" userId="S::anjana_shankar@thbs.com::da7123e3-95dd-4cdc-bb43-10d671a96bf7" providerId="AD" clId="Web-{6FC78328-6772-CAA6-2D98-4A1E00670903}" dt="2022-01-23T16:22:27.821" v="173" actId="1076"/>
          <ac:spMkLst>
            <pc:docMk/>
            <pc:sldMk cId="403206497" sldId="258"/>
            <ac:spMk id="9" creationId="{B7713AD5-83A2-4BBD-B7B2-961F6CBAE848}"/>
          </ac:spMkLst>
        </pc:spChg>
        <pc:spChg chg="mod">
          <ac:chgData name="Anjana Shankar" userId="S::anjana_shankar@thbs.com::da7123e3-95dd-4cdc-bb43-10d671a96bf7" providerId="AD" clId="Web-{6FC78328-6772-CAA6-2D98-4A1E00670903}" dt="2022-01-23T16:22:27.836" v="174" actId="1076"/>
          <ac:spMkLst>
            <pc:docMk/>
            <pc:sldMk cId="403206497" sldId="258"/>
            <ac:spMk id="10" creationId="{5218CC32-7FF1-4DA7-A2FD-9459A4B90305}"/>
          </ac:spMkLst>
        </pc:spChg>
        <pc:spChg chg="mod">
          <ac:chgData name="Anjana Shankar" userId="S::anjana_shankar@thbs.com::da7123e3-95dd-4cdc-bb43-10d671a96bf7" providerId="AD" clId="Web-{6FC78328-6772-CAA6-2D98-4A1E00670903}" dt="2022-01-23T16:22:27.852" v="175" actId="1076"/>
          <ac:spMkLst>
            <pc:docMk/>
            <pc:sldMk cId="403206497" sldId="258"/>
            <ac:spMk id="11" creationId="{E0D37075-E5B3-4BDB-9D71-7962A493B58E}"/>
          </ac:spMkLst>
        </pc:spChg>
        <pc:spChg chg="mod">
          <ac:chgData name="Anjana Shankar" userId="S::anjana_shankar@thbs.com::da7123e3-95dd-4cdc-bb43-10d671a96bf7" providerId="AD" clId="Web-{6FC78328-6772-CAA6-2D98-4A1E00670903}" dt="2022-01-23T16:22:27.852" v="176" actId="1076"/>
          <ac:spMkLst>
            <pc:docMk/>
            <pc:sldMk cId="403206497" sldId="258"/>
            <ac:spMk id="12" creationId="{1165DDB4-108F-4284-9268-71DFC93F7628}"/>
          </ac:spMkLst>
        </pc:spChg>
        <pc:spChg chg="mod">
          <ac:chgData name="Anjana Shankar" userId="S::anjana_shankar@thbs.com::da7123e3-95dd-4cdc-bb43-10d671a96bf7" providerId="AD" clId="Web-{6FC78328-6772-CAA6-2D98-4A1E00670903}" dt="2022-01-23T16:22:27.868" v="177" actId="1076"/>
          <ac:spMkLst>
            <pc:docMk/>
            <pc:sldMk cId="403206497" sldId="258"/>
            <ac:spMk id="13" creationId="{39ADB718-52E3-440D-9AC4-C2C7608CDD12}"/>
          </ac:spMkLst>
        </pc:spChg>
        <pc:spChg chg="del">
          <ac:chgData name="Anjana Shankar" userId="S::anjana_shankar@thbs.com::da7123e3-95dd-4cdc-bb43-10d671a96bf7" providerId="AD" clId="Web-{6FC78328-6772-CAA6-2D98-4A1E00670903}" dt="2022-01-23T14:44:26.102" v="32"/>
          <ac:spMkLst>
            <pc:docMk/>
            <pc:sldMk cId="403206497" sldId="258"/>
            <ac:spMk id="14" creationId="{33BCC01F-B1E8-4C90-BB41-E005521A40D0}"/>
          </ac:spMkLst>
        </pc:spChg>
        <pc:spChg chg="mod">
          <ac:chgData name="Anjana Shankar" userId="S::anjana_shankar@thbs.com::da7123e3-95dd-4cdc-bb43-10d671a96bf7" providerId="AD" clId="Web-{6FC78328-6772-CAA6-2D98-4A1E00670903}" dt="2022-01-23T16:22:27.883" v="178" actId="1076"/>
          <ac:spMkLst>
            <pc:docMk/>
            <pc:sldMk cId="403206497" sldId="258"/>
            <ac:spMk id="15" creationId="{9759717A-F912-41D1-8EB5-124890CBD120}"/>
          </ac:spMkLst>
        </pc:spChg>
        <pc:spChg chg="mod">
          <ac:chgData name="Anjana Shankar" userId="S::anjana_shankar@thbs.com::da7123e3-95dd-4cdc-bb43-10d671a96bf7" providerId="AD" clId="Web-{6FC78328-6772-CAA6-2D98-4A1E00670903}" dt="2022-01-23T16:22:27.883" v="179" actId="1076"/>
          <ac:spMkLst>
            <pc:docMk/>
            <pc:sldMk cId="403206497" sldId="258"/>
            <ac:spMk id="16" creationId="{50734D1F-C362-45EC-A08C-E359C5E35B77}"/>
          </ac:spMkLst>
        </pc:spChg>
        <pc:spChg chg="mod">
          <ac:chgData name="Anjana Shankar" userId="S::anjana_shankar@thbs.com::da7123e3-95dd-4cdc-bb43-10d671a96bf7" providerId="AD" clId="Web-{6FC78328-6772-CAA6-2D98-4A1E00670903}" dt="2022-01-23T16:22:27.899" v="180" actId="1076"/>
          <ac:spMkLst>
            <pc:docMk/>
            <pc:sldMk cId="403206497" sldId="258"/>
            <ac:spMk id="17" creationId="{A391B605-27C4-4842-B102-A12749519A53}"/>
          </ac:spMkLst>
        </pc:spChg>
        <pc:spChg chg="mod">
          <ac:chgData name="Anjana Shankar" userId="S::anjana_shankar@thbs.com::da7123e3-95dd-4cdc-bb43-10d671a96bf7" providerId="AD" clId="Web-{6FC78328-6772-CAA6-2D98-4A1E00670903}" dt="2022-01-23T16:22:27.915" v="181" actId="1076"/>
          <ac:spMkLst>
            <pc:docMk/>
            <pc:sldMk cId="403206497" sldId="258"/>
            <ac:spMk id="18" creationId="{4CBF664C-9DB2-4857-95E8-32C3D39B03A1}"/>
          </ac:spMkLst>
        </pc:spChg>
        <pc:spChg chg="add del">
          <ac:chgData name="Anjana Shankar" userId="S::anjana_shankar@thbs.com::da7123e3-95dd-4cdc-bb43-10d671a96bf7" providerId="AD" clId="Web-{6FC78328-6772-CAA6-2D98-4A1E00670903}" dt="2022-01-23T14:50:59.262" v="59"/>
          <ac:spMkLst>
            <pc:docMk/>
            <pc:sldMk cId="403206497" sldId="258"/>
            <ac:spMk id="28" creationId="{A18DB24F-1488-4BDE-A621-46718DAAF3B5}"/>
          </ac:spMkLst>
        </pc:spChg>
        <pc:spChg chg="add mod">
          <ac:chgData name="Anjana Shankar" userId="S::anjana_shankar@thbs.com::da7123e3-95dd-4cdc-bb43-10d671a96bf7" providerId="AD" clId="Web-{6FC78328-6772-CAA6-2D98-4A1E00670903}" dt="2022-01-23T16:22:28.055" v="198" actId="1076"/>
          <ac:spMkLst>
            <pc:docMk/>
            <pc:sldMk cId="403206497" sldId="258"/>
            <ac:spMk id="36" creationId="{2D1FAEB8-EB47-41D3-82B6-E3456B237D1D}"/>
          </ac:spMkLst>
        </pc:spChg>
        <pc:spChg chg="add del">
          <ac:chgData name="Anjana Shankar" userId="S::anjana_shankar@thbs.com::da7123e3-95dd-4cdc-bb43-10d671a96bf7" providerId="AD" clId="Web-{6FC78328-6772-CAA6-2D98-4A1E00670903}" dt="2022-01-23T14:50:56.324" v="58"/>
          <ac:spMkLst>
            <pc:docMk/>
            <pc:sldMk cId="403206497" sldId="258"/>
            <ac:spMk id="38" creationId="{894CB54C-D040-4E2C-AFB4-AEFC42ABF7A3}"/>
          </ac:spMkLst>
        </pc:spChg>
        <pc:cxnChg chg="add del">
          <ac:chgData name="Anjana Shankar" userId="S::anjana_shankar@thbs.com::da7123e3-95dd-4cdc-bb43-10d671a96bf7" providerId="AD" clId="Web-{6FC78328-6772-CAA6-2D98-4A1E00670903}" dt="2022-01-23T14:41:36.475" v="13"/>
          <ac:cxnSpMkLst>
            <pc:docMk/>
            <pc:sldMk cId="403206497" sldId="258"/>
            <ac:cxnSpMk id="2" creationId="{064A2696-D1C9-41D6-A925-FC1BCB970712}"/>
          </ac:cxnSpMkLst>
        </pc:cxnChg>
        <pc:cxnChg chg="mod">
          <ac:chgData name="Anjana Shankar" userId="S::anjana_shankar@thbs.com::da7123e3-95dd-4cdc-bb43-10d671a96bf7" providerId="AD" clId="Web-{6FC78328-6772-CAA6-2D98-4A1E00670903}" dt="2022-01-23T16:22:33.571" v="201" actId="1076"/>
          <ac:cxnSpMkLst>
            <pc:docMk/>
            <pc:sldMk cId="403206497" sldId="258"/>
            <ac:cxnSpMk id="19" creationId="{0AA9C74C-026C-4ED8-A61E-BF5D870CD0B5}"/>
          </ac:cxnSpMkLst>
        </pc:cxnChg>
        <pc:cxnChg chg="mod">
          <ac:chgData name="Anjana Shankar" userId="S::anjana_shankar@thbs.com::da7123e3-95dd-4cdc-bb43-10d671a96bf7" providerId="AD" clId="Web-{6FC78328-6772-CAA6-2D98-4A1E00670903}" dt="2022-01-23T16:22:27.930" v="183" actId="1076"/>
          <ac:cxnSpMkLst>
            <pc:docMk/>
            <pc:sldMk cId="403206497" sldId="258"/>
            <ac:cxnSpMk id="20" creationId="{E9541318-7409-4900-857E-7C9A0F575C02}"/>
          </ac:cxnSpMkLst>
        </pc:cxnChg>
        <pc:cxnChg chg="mod">
          <ac:chgData name="Anjana Shankar" userId="S::anjana_shankar@thbs.com::da7123e3-95dd-4cdc-bb43-10d671a96bf7" providerId="AD" clId="Web-{6FC78328-6772-CAA6-2D98-4A1E00670903}" dt="2022-01-23T16:22:27.930" v="184" actId="1076"/>
          <ac:cxnSpMkLst>
            <pc:docMk/>
            <pc:sldMk cId="403206497" sldId="258"/>
            <ac:cxnSpMk id="21" creationId="{1C0D4C79-6F55-4B2D-A844-DE797A888441}"/>
          </ac:cxnSpMkLst>
        </pc:cxnChg>
        <pc:cxnChg chg="mod">
          <ac:chgData name="Anjana Shankar" userId="S::anjana_shankar@thbs.com::da7123e3-95dd-4cdc-bb43-10d671a96bf7" providerId="AD" clId="Web-{6FC78328-6772-CAA6-2D98-4A1E00670903}" dt="2022-01-23T16:22:27.946" v="185" actId="1076"/>
          <ac:cxnSpMkLst>
            <pc:docMk/>
            <pc:sldMk cId="403206497" sldId="258"/>
            <ac:cxnSpMk id="22" creationId="{1787B499-C317-4D1F-B9A1-203C31DAB84A}"/>
          </ac:cxnSpMkLst>
        </pc:cxnChg>
        <pc:cxnChg chg="mod">
          <ac:chgData name="Anjana Shankar" userId="S::anjana_shankar@thbs.com::da7123e3-95dd-4cdc-bb43-10d671a96bf7" providerId="AD" clId="Web-{6FC78328-6772-CAA6-2D98-4A1E00670903}" dt="2022-01-23T16:22:27.946" v="186" actId="1076"/>
          <ac:cxnSpMkLst>
            <pc:docMk/>
            <pc:sldMk cId="403206497" sldId="258"/>
            <ac:cxnSpMk id="23" creationId="{36EE2273-F76A-44E3-B296-7432A0DD95D7}"/>
          </ac:cxnSpMkLst>
        </pc:cxnChg>
        <pc:cxnChg chg="mod">
          <ac:chgData name="Anjana Shankar" userId="S::anjana_shankar@thbs.com::da7123e3-95dd-4cdc-bb43-10d671a96bf7" providerId="AD" clId="Web-{6FC78328-6772-CAA6-2D98-4A1E00670903}" dt="2022-01-23T16:22:27.961" v="187" actId="1076"/>
          <ac:cxnSpMkLst>
            <pc:docMk/>
            <pc:sldMk cId="403206497" sldId="258"/>
            <ac:cxnSpMk id="24" creationId="{8DD0D25A-959A-4C35-A098-ACAC96A4BE69}"/>
          </ac:cxnSpMkLst>
        </pc:cxnChg>
        <pc:cxnChg chg="mod">
          <ac:chgData name="Anjana Shankar" userId="S::anjana_shankar@thbs.com::da7123e3-95dd-4cdc-bb43-10d671a96bf7" providerId="AD" clId="Web-{6FC78328-6772-CAA6-2D98-4A1E00670903}" dt="2022-01-23T16:22:27.977" v="188" actId="1076"/>
          <ac:cxnSpMkLst>
            <pc:docMk/>
            <pc:sldMk cId="403206497" sldId="258"/>
            <ac:cxnSpMk id="25" creationId="{2719245D-673E-49F9-B366-C70A64C4CE2D}"/>
          </ac:cxnSpMkLst>
        </pc:cxnChg>
        <pc:cxnChg chg="mod">
          <ac:chgData name="Anjana Shankar" userId="S::anjana_shankar@thbs.com::da7123e3-95dd-4cdc-bb43-10d671a96bf7" providerId="AD" clId="Web-{6FC78328-6772-CAA6-2D98-4A1E00670903}" dt="2022-01-23T16:22:27.977" v="189" actId="1076"/>
          <ac:cxnSpMkLst>
            <pc:docMk/>
            <pc:sldMk cId="403206497" sldId="258"/>
            <ac:cxnSpMk id="26" creationId="{1C3F3807-18F0-416C-9921-3618AB8FFD58}"/>
          </ac:cxnSpMkLst>
        </pc:cxnChg>
        <pc:cxnChg chg="mod">
          <ac:chgData name="Anjana Shankar" userId="S::anjana_shankar@thbs.com::da7123e3-95dd-4cdc-bb43-10d671a96bf7" providerId="AD" clId="Web-{6FC78328-6772-CAA6-2D98-4A1E00670903}" dt="2022-01-23T16:22:27.993" v="190" actId="1076"/>
          <ac:cxnSpMkLst>
            <pc:docMk/>
            <pc:sldMk cId="403206497" sldId="258"/>
            <ac:cxnSpMk id="27" creationId="{FEC51E27-69DD-457B-ABAF-ADA10C64B5C5}"/>
          </ac:cxnSpMkLst>
        </pc:cxnChg>
        <pc:cxnChg chg="mod">
          <ac:chgData name="Anjana Shankar" userId="S::anjana_shankar@thbs.com::da7123e3-95dd-4cdc-bb43-10d671a96bf7" providerId="AD" clId="Web-{6FC78328-6772-CAA6-2D98-4A1E00670903}" dt="2022-01-23T16:22:27.993" v="191" actId="1076"/>
          <ac:cxnSpMkLst>
            <pc:docMk/>
            <pc:sldMk cId="403206497" sldId="258"/>
            <ac:cxnSpMk id="29" creationId="{6D2F443A-2A39-463D-8C3A-322B55664554}"/>
          </ac:cxnSpMkLst>
        </pc:cxnChg>
        <pc:cxnChg chg="add mod">
          <ac:chgData name="Anjana Shankar" userId="S::anjana_shankar@thbs.com::da7123e3-95dd-4cdc-bb43-10d671a96bf7" providerId="AD" clId="Web-{6FC78328-6772-CAA6-2D98-4A1E00670903}" dt="2022-01-23T16:22:28.024" v="194" actId="1076"/>
          <ac:cxnSpMkLst>
            <pc:docMk/>
            <pc:sldMk cId="403206497" sldId="258"/>
            <ac:cxnSpMk id="30" creationId="{2FACE314-D6A7-45D2-81FF-86E0B67E5A1F}"/>
          </ac:cxnSpMkLst>
        </pc:cxnChg>
        <pc:cxnChg chg="mod">
          <ac:chgData name="Anjana Shankar" userId="S::anjana_shankar@thbs.com::da7123e3-95dd-4cdc-bb43-10d671a96bf7" providerId="AD" clId="Web-{6FC78328-6772-CAA6-2D98-4A1E00670903}" dt="2022-01-23T16:22:28.008" v="192" actId="1076"/>
          <ac:cxnSpMkLst>
            <pc:docMk/>
            <pc:sldMk cId="403206497" sldId="258"/>
            <ac:cxnSpMk id="31" creationId="{2674B785-E7B4-4454-BF03-B8D92A73B9F2}"/>
          </ac:cxnSpMkLst>
        </pc:cxnChg>
        <pc:cxnChg chg="mod">
          <ac:chgData name="Anjana Shankar" userId="S::anjana_shankar@thbs.com::da7123e3-95dd-4cdc-bb43-10d671a96bf7" providerId="AD" clId="Web-{6FC78328-6772-CAA6-2D98-4A1E00670903}" dt="2022-01-23T16:22:28.008" v="193" actId="1076"/>
          <ac:cxnSpMkLst>
            <pc:docMk/>
            <pc:sldMk cId="403206497" sldId="258"/>
            <ac:cxnSpMk id="32" creationId="{B6880D1D-4459-4441-96D6-DC163C66C8DA}"/>
          </ac:cxnSpMkLst>
        </pc:cxnChg>
        <pc:cxnChg chg="add mod">
          <ac:chgData name="Anjana Shankar" userId="S::anjana_shankar@thbs.com::da7123e3-95dd-4cdc-bb43-10d671a96bf7" providerId="AD" clId="Web-{6FC78328-6772-CAA6-2D98-4A1E00670903}" dt="2022-01-23T16:22:28.024" v="195" actId="1076"/>
          <ac:cxnSpMkLst>
            <pc:docMk/>
            <pc:sldMk cId="403206497" sldId="258"/>
            <ac:cxnSpMk id="33" creationId="{92ED73FC-A0FB-4C3C-ACFF-DCA5E7F7F052}"/>
          </ac:cxnSpMkLst>
        </pc:cxnChg>
        <pc:cxnChg chg="add mod">
          <ac:chgData name="Anjana Shankar" userId="S::anjana_shankar@thbs.com::da7123e3-95dd-4cdc-bb43-10d671a96bf7" providerId="AD" clId="Web-{6FC78328-6772-CAA6-2D98-4A1E00670903}" dt="2022-01-23T16:22:28.040" v="196" actId="1076"/>
          <ac:cxnSpMkLst>
            <pc:docMk/>
            <pc:sldMk cId="403206497" sldId="258"/>
            <ac:cxnSpMk id="34" creationId="{2226A89F-C40A-4F09-937A-3C05786D24CD}"/>
          </ac:cxnSpMkLst>
        </pc:cxnChg>
        <pc:cxnChg chg="add mod">
          <ac:chgData name="Anjana Shankar" userId="S::anjana_shankar@thbs.com::da7123e3-95dd-4cdc-bb43-10d671a96bf7" providerId="AD" clId="Web-{6FC78328-6772-CAA6-2D98-4A1E00670903}" dt="2022-01-23T16:22:28.040" v="197" actId="1076"/>
          <ac:cxnSpMkLst>
            <pc:docMk/>
            <pc:sldMk cId="403206497" sldId="258"/>
            <ac:cxnSpMk id="35" creationId="{1AC6278E-63F3-4084-9FC9-A3D51E363CB5}"/>
          </ac:cxnSpMkLst>
        </pc:cxnChg>
        <pc:cxnChg chg="add mod">
          <ac:chgData name="Anjana Shankar" userId="S::anjana_shankar@thbs.com::da7123e3-95dd-4cdc-bb43-10d671a96bf7" providerId="AD" clId="Web-{6FC78328-6772-CAA6-2D98-4A1E00670903}" dt="2022-01-23T16:22:28.071" v="199" actId="1076"/>
          <ac:cxnSpMkLst>
            <pc:docMk/>
            <pc:sldMk cId="403206497" sldId="258"/>
            <ac:cxnSpMk id="37" creationId="{5F8616A1-6018-4361-8FD6-729E58E2E58B}"/>
          </ac:cxnSpMkLst>
        </pc:cxnChg>
      </pc:sldChg>
      <pc:sldChg chg="add del replId">
        <pc:chgData name="Anjana Shankar" userId="S::anjana_shankar@thbs.com::da7123e3-95dd-4cdc-bb43-10d671a96bf7" providerId="AD" clId="Web-{6FC78328-6772-CAA6-2D98-4A1E00670903}" dt="2022-01-23T14:40:43.334" v="6"/>
        <pc:sldMkLst>
          <pc:docMk/>
          <pc:sldMk cId="3709192400" sldId="259"/>
        </pc:sldMkLst>
      </pc:sldChg>
      <pc:sldChg chg="add del replId">
        <pc:chgData name="Anjana Shankar" userId="S::anjana_shankar@thbs.com::da7123e3-95dd-4cdc-bb43-10d671a96bf7" providerId="AD" clId="Web-{6FC78328-6772-CAA6-2D98-4A1E00670903}" dt="2022-01-23T14:42:50.257" v="22"/>
        <pc:sldMkLst>
          <pc:docMk/>
          <pc:sldMk cId="3832960359" sldId="259"/>
        </pc:sldMkLst>
      </pc:sldChg>
      <pc:sldChg chg="addSp delSp modSp new">
        <pc:chgData name="Anjana Shankar" userId="S::anjana_shankar@thbs.com::da7123e3-95dd-4cdc-bb43-10d671a96bf7" providerId="AD" clId="Web-{6FC78328-6772-CAA6-2D98-4A1E00670903}" dt="2022-01-23T16:31:05.296" v="340" actId="14100"/>
        <pc:sldMkLst>
          <pc:docMk/>
          <pc:sldMk cId="3888016202" sldId="259"/>
        </pc:sldMkLst>
        <pc:spChg chg="del">
          <ac:chgData name="Anjana Shankar" userId="S::anjana_shankar@thbs.com::da7123e3-95dd-4cdc-bb43-10d671a96bf7" providerId="AD" clId="Web-{6FC78328-6772-CAA6-2D98-4A1E00670903}" dt="2022-01-23T16:23:07.915" v="206"/>
          <ac:spMkLst>
            <pc:docMk/>
            <pc:sldMk cId="3888016202" sldId="259"/>
            <ac:spMk id="2" creationId="{627DDFC2-92CB-4608-89DE-EED7D2A86F31}"/>
          </ac:spMkLst>
        </pc:spChg>
        <pc:spChg chg="del">
          <ac:chgData name="Anjana Shankar" userId="S::anjana_shankar@thbs.com::da7123e3-95dd-4cdc-bb43-10d671a96bf7" providerId="AD" clId="Web-{6FC78328-6772-CAA6-2D98-4A1E00670903}" dt="2022-01-23T16:23:10.149" v="207"/>
          <ac:spMkLst>
            <pc:docMk/>
            <pc:sldMk cId="3888016202" sldId="259"/>
            <ac:spMk id="3" creationId="{E184BD96-C8DA-4566-A4B0-C1CECEB840C2}"/>
          </ac:spMkLst>
        </pc:spChg>
        <pc:spChg chg="add mod">
          <ac:chgData name="Anjana Shankar" userId="S::anjana_shankar@thbs.com::da7123e3-95dd-4cdc-bb43-10d671a96bf7" providerId="AD" clId="Web-{6FC78328-6772-CAA6-2D98-4A1E00670903}" dt="2022-01-23T16:25:00.291" v="222" actId="1076"/>
          <ac:spMkLst>
            <pc:docMk/>
            <pc:sldMk cId="3888016202" sldId="259"/>
            <ac:spMk id="4" creationId="{664265EF-ADDB-446A-A902-C65353346670}"/>
          </ac:spMkLst>
        </pc:spChg>
        <pc:spChg chg="add mod">
          <ac:chgData name="Anjana Shankar" userId="S::anjana_shankar@thbs.com::da7123e3-95dd-4cdc-bb43-10d671a96bf7" providerId="AD" clId="Web-{6FC78328-6772-CAA6-2D98-4A1E00670903}" dt="2022-01-23T16:31:05.296" v="340" actId="14100"/>
          <ac:spMkLst>
            <pc:docMk/>
            <pc:sldMk cId="3888016202" sldId="259"/>
            <ac:spMk id="5" creationId="{11022BD0-3723-4885-A7DB-81998579BD35}"/>
          </ac:spMkLst>
        </pc:spChg>
      </pc:sldChg>
      <pc:sldChg chg="addSp delSp modSp new">
        <pc:chgData name="Anjana Shankar" userId="S::anjana_shankar@thbs.com::da7123e3-95dd-4cdc-bb43-10d671a96bf7" providerId="AD" clId="Web-{6FC78328-6772-CAA6-2D98-4A1E00670903}" dt="2022-01-23T16:33:23.563" v="371"/>
        <pc:sldMkLst>
          <pc:docMk/>
          <pc:sldMk cId="3678327025" sldId="260"/>
        </pc:sldMkLst>
        <pc:spChg chg="del mod">
          <ac:chgData name="Anjana Shankar" userId="S::anjana_shankar@thbs.com::da7123e3-95dd-4cdc-bb43-10d671a96bf7" providerId="AD" clId="Web-{6FC78328-6772-CAA6-2D98-4A1E00670903}" dt="2022-01-23T16:31:53.031" v="349"/>
          <ac:spMkLst>
            <pc:docMk/>
            <pc:sldMk cId="3678327025" sldId="260"/>
            <ac:spMk id="2" creationId="{6AD90C10-3983-4B45-BDA3-7EA9439E8803}"/>
          </ac:spMkLst>
        </pc:spChg>
        <pc:spChg chg="del">
          <ac:chgData name="Anjana Shankar" userId="S::anjana_shankar@thbs.com::da7123e3-95dd-4cdc-bb43-10d671a96bf7" providerId="AD" clId="Web-{6FC78328-6772-CAA6-2D98-4A1E00670903}" dt="2022-01-23T16:32:00.922" v="351"/>
          <ac:spMkLst>
            <pc:docMk/>
            <pc:sldMk cId="3678327025" sldId="260"/>
            <ac:spMk id="3" creationId="{384971E3-9FBB-498D-94BA-589BE0C767BF}"/>
          </ac:spMkLst>
        </pc:spChg>
        <pc:spChg chg="add del mod">
          <ac:chgData name="Anjana Shankar" userId="S::anjana_shankar@thbs.com::da7123e3-95dd-4cdc-bb43-10d671a96bf7" providerId="AD" clId="Web-{6FC78328-6772-CAA6-2D98-4A1E00670903}" dt="2022-01-23T16:31:55.750" v="350"/>
          <ac:spMkLst>
            <pc:docMk/>
            <pc:sldMk cId="3678327025" sldId="260"/>
            <ac:spMk id="5" creationId="{A0DB613A-C1A0-463F-94B5-8B06FEB4F8A9}"/>
          </ac:spMkLst>
        </pc:spChg>
        <pc:spChg chg="add mod">
          <ac:chgData name="Anjana Shankar" userId="S::anjana_shankar@thbs.com::da7123e3-95dd-4cdc-bb43-10d671a96bf7" providerId="AD" clId="Web-{6FC78328-6772-CAA6-2D98-4A1E00670903}" dt="2022-01-23T16:33:18.360" v="370" actId="1076"/>
          <ac:spMkLst>
            <pc:docMk/>
            <pc:sldMk cId="3678327025" sldId="260"/>
            <ac:spMk id="6" creationId="{31748444-8018-4648-BD5A-82635AA6F39F}"/>
          </ac:spMkLst>
        </pc:spChg>
        <pc:spChg chg="add">
          <ac:chgData name="Anjana Shankar" userId="S::anjana_shankar@thbs.com::da7123e3-95dd-4cdc-bb43-10d671a96bf7" providerId="AD" clId="Web-{6FC78328-6772-CAA6-2D98-4A1E00670903}" dt="2022-01-23T16:33:23.563" v="371"/>
          <ac:spMkLst>
            <pc:docMk/>
            <pc:sldMk cId="3678327025" sldId="260"/>
            <ac:spMk id="7" creationId="{CF0B00DB-11EE-4539-BF84-74045D9F46E1}"/>
          </ac:spMkLst>
        </pc:spChg>
      </pc:sldChg>
      <pc:sldChg chg="add del replId">
        <pc:chgData name="Anjana Shankar" userId="S::anjana_shankar@thbs.com::da7123e3-95dd-4cdc-bb43-10d671a96bf7" providerId="AD" clId="Web-{6FC78328-6772-CAA6-2D98-4A1E00670903}" dt="2022-01-23T14:40:40.303" v="5"/>
        <pc:sldMkLst>
          <pc:docMk/>
          <pc:sldMk cId="4123838877" sldId="260"/>
        </pc:sldMkLst>
      </pc:sldChg>
      <pc:sldMasterChg chg="del delSldLayout">
        <pc:chgData name="Anjana Shankar" userId="S::anjana_shankar@thbs.com::da7123e3-95dd-4cdc-bb43-10d671a96bf7" providerId="AD" clId="Web-{6FC78328-6772-CAA6-2D98-4A1E00670903}" dt="2022-01-23T16:17:53.770" v="63"/>
        <pc:sldMasterMkLst>
          <pc:docMk/>
          <pc:sldMasterMk cId="662671021" sldId="2147483684"/>
        </pc:sldMasterMkLst>
        <pc:sldLayoutChg chg="del">
          <pc:chgData name="Anjana Shankar" userId="S::anjana_shankar@thbs.com::da7123e3-95dd-4cdc-bb43-10d671a96bf7" providerId="AD" clId="Web-{6FC78328-6772-CAA6-2D98-4A1E00670903}" dt="2022-01-23T16:17:53.770" v="63"/>
          <pc:sldLayoutMkLst>
            <pc:docMk/>
            <pc:sldMasterMk cId="662671021" sldId="2147483684"/>
            <pc:sldLayoutMk cId="2704271730" sldId="2147483685"/>
          </pc:sldLayoutMkLst>
        </pc:sldLayoutChg>
        <pc:sldLayoutChg chg="del">
          <pc:chgData name="Anjana Shankar" userId="S::anjana_shankar@thbs.com::da7123e3-95dd-4cdc-bb43-10d671a96bf7" providerId="AD" clId="Web-{6FC78328-6772-CAA6-2D98-4A1E00670903}" dt="2022-01-23T16:17:53.770" v="63"/>
          <pc:sldLayoutMkLst>
            <pc:docMk/>
            <pc:sldMasterMk cId="662671021" sldId="2147483684"/>
            <pc:sldLayoutMk cId="300523987" sldId="2147483686"/>
          </pc:sldLayoutMkLst>
        </pc:sldLayoutChg>
        <pc:sldLayoutChg chg="del">
          <pc:chgData name="Anjana Shankar" userId="S::anjana_shankar@thbs.com::da7123e3-95dd-4cdc-bb43-10d671a96bf7" providerId="AD" clId="Web-{6FC78328-6772-CAA6-2D98-4A1E00670903}" dt="2022-01-23T16:17:53.770" v="63"/>
          <pc:sldLayoutMkLst>
            <pc:docMk/>
            <pc:sldMasterMk cId="662671021" sldId="2147483684"/>
            <pc:sldLayoutMk cId="3652478286" sldId="2147483687"/>
          </pc:sldLayoutMkLst>
        </pc:sldLayoutChg>
        <pc:sldLayoutChg chg="del">
          <pc:chgData name="Anjana Shankar" userId="S::anjana_shankar@thbs.com::da7123e3-95dd-4cdc-bb43-10d671a96bf7" providerId="AD" clId="Web-{6FC78328-6772-CAA6-2D98-4A1E00670903}" dt="2022-01-23T16:17:53.770" v="63"/>
          <pc:sldLayoutMkLst>
            <pc:docMk/>
            <pc:sldMasterMk cId="662671021" sldId="2147483684"/>
            <pc:sldLayoutMk cId="421496492" sldId="2147483688"/>
          </pc:sldLayoutMkLst>
        </pc:sldLayoutChg>
        <pc:sldLayoutChg chg="del">
          <pc:chgData name="Anjana Shankar" userId="S::anjana_shankar@thbs.com::da7123e3-95dd-4cdc-bb43-10d671a96bf7" providerId="AD" clId="Web-{6FC78328-6772-CAA6-2D98-4A1E00670903}" dt="2022-01-23T16:17:53.770" v="63"/>
          <pc:sldLayoutMkLst>
            <pc:docMk/>
            <pc:sldMasterMk cId="662671021" sldId="2147483684"/>
            <pc:sldLayoutMk cId="2040407463" sldId="2147483689"/>
          </pc:sldLayoutMkLst>
        </pc:sldLayoutChg>
        <pc:sldLayoutChg chg="del">
          <pc:chgData name="Anjana Shankar" userId="S::anjana_shankar@thbs.com::da7123e3-95dd-4cdc-bb43-10d671a96bf7" providerId="AD" clId="Web-{6FC78328-6772-CAA6-2D98-4A1E00670903}" dt="2022-01-23T16:17:53.770" v="63"/>
          <pc:sldLayoutMkLst>
            <pc:docMk/>
            <pc:sldMasterMk cId="662671021" sldId="2147483684"/>
            <pc:sldLayoutMk cId="4004297766" sldId="2147483690"/>
          </pc:sldLayoutMkLst>
        </pc:sldLayoutChg>
        <pc:sldLayoutChg chg="del">
          <pc:chgData name="Anjana Shankar" userId="S::anjana_shankar@thbs.com::da7123e3-95dd-4cdc-bb43-10d671a96bf7" providerId="AD" clId="Web-{6FC78328-6772-CAA6-2D98-4A1E00670903}" dt="2022-01-23T16:17:53.770" v="63"/>
          <pc:sldLayoutMkLst>
            <pc:docMk/>
            <pc:sldMasterMk cId="662671021" sldId="2147483684"/>
            <pc:sldLayoutMk cId="1996960416" sldId="2147483691"/>
          </pc:sldLayoutMkLst>
        </pc:sldLayoutChg>
        <pc:sldLayoutChg chg="del">
          <pc:chgData name="Anjana Shankar" userId="S::anjana_shankar@thbs.com::da7123e3-95dd-4cdc-bb43-10d671a96bf7" providerId="AD" clId="Web-{6FC78328-6772-CAA6-2D98-4A1E00670903}" dt="2022-01-23T16:17:53.770" v="63"/>
          <pc:sldLayoutMkLst>
            <pc:docMk/>
            <pc:sldMasterMk cId="662671021" sldId="2147483684"/>
            <pc:sldLayoutMk cId="4106710536" sldId="2147483692"/>
          </pc:sldLayoutMkLst>
        </pc:sldLayoutChg>
        <pc:sldLayoutChg chg="del">
          <pc:chgData name="Anjana Shankar" userId="S::anjana_shankar@thbs.com::da7123e3-95dd-4cdc-bb43-10d671a96bf7" providerId="AD" clId="Web-{6FC78328-6772-CAA6-2D98-4A1E00670903}" dt="2022-01-23T16:17:53.770" v="63"/>
          <pc:sldLayoutMkLst>
            <pc:docMk/>
            <pc:sldMasterMk cId="662671021" sldId="2147483684"/>
            <pc:sldLayoutMk cId="2237033639" sldId="2147483693"/>
          </pc:sldLayoutMkLst>
        </pc:sldLayoutChg>
        <pc:sldLayoutChg chg="del">
          <pc:chgData name="Anjana Shankar" userId="S::anjana_shankar@thbs.com::da7123e3-95dd-4cdc-bb43-10d671a96bf7" providerId="AD" clId="Web-{6FC78328-6772-CAA6-2D98-4A1E00670903}" dt="2022-01-23T16:17:53.770" v="63"/>
          <pc:sldLayoutMkLst>
            <pc:docMk/>
            <pc:sldMasterMk cId="662671021" sldId="2147483684"/>
            <pc:sldLayoutMk cId="1938806352" sldId="2147483694"/>
          </pc:sldLayoutMkLst>
        </pc:sldLayoutChg>
        <pc:sldLayoutChg chg="del">
          <pc:chgData name="Anjana Shankar" userId="S::anjana_shankar@thbs.com::da7123e3-95dd-4cdc-bb43-10d671a96bf7" providerId="AD" clId="Web-{6FC78328-6772-CAA6-2D98-4A1E00670903}" dt="2022-01-23T16:17:53.770" v="63"/>
          <pc:sldLayoutMkLst>
            <pc:docMk/>
            <pc:sldMasterMk cId="662671021" sldId="2147483684"/>
            <pc:sldLayoutMk cId="96980366" sldId="2147483695"/>
          </pc:sldLayoutMkLst>
        </pc:sldLayoutChg>
        <pc:sldLayoutChg chg="del">
          <pc:chgData name="Anjana Shankar" userId="S::anjana_shankar@thbs.com::da7123e3-95dd-4cdc-bb43-10d671a96bf7" providerId="AD" clId="Web-{6FC78328-6772-CAA6-2D98-4A1E00670903}" dt="2022-01-23T16:17:53.770" v="63"/>
          <pc:sldLayoutMkLst>
            <pc:docMk/>
            <pc:sldMasterMk cId="662671021" sldId="2147483684"/>
            <pc:sldLayoutMk cId="3045335965" sldId="2147483696"/>
          </pc:sldLayoutMkLst>
        </pc:sldLayoutChg>
        <pc:sldLayoutChg chg="del">
          <pc:chgData name="Anjana Shankar" userId="S::anjana_shankar@thbs.com::da7123e3-95dd-4cdc-bb43-10d671a96bf7" providerId="AD" clId="Web-{6FC78328-6772-CAA6-2D98-4A1E00670903}" dt="2022-01-23T16:17:53.770" v="63"/>
          <pc:sldLayoutMkLst>
            <pc:docMk/>
            <pc:sldMasterMk cId="662671021" sldId="2147483684"/>
            <pc:sldLayoutMk cId="1570444962" sldId="2147483697"/>
          </pc:sldLayoutMkLst>
        </pc:sldLayoutChg>
        <pc:sldLayoutChg chg="del">
          <pc:chgData name="Anjana Shankar" userId="S::anjana_shankar@thbs.com::da7123e3-95dd-4cdc-bb43-10d671a96bf7" providerId="AD" clId="Web-{6FC78328-6772-CAA6-2D98-4A1E00670903}" dt="2022-01-23T16:17:53.770" v="63"/>
          <pc:sldLayoutMkLst>
            <pc:docMk/>
            <pc:sldMasterMk cId="662671021" sldId="2147483684"/>
            <pc:sldLayoutMk cId="3156233034" sldId="2147483698"/>
          </pc:sldLayoutMkLst>
        </pc:sldLayoutChg>
        <pc:sldLayoutChg chg="del">
          <pc:chgData name="Anjana Shankar" userId="S::anjana_shankar@thbs.com::da7123e3-95dd-4cdc-bb43-10d671a96bf7" providerId="AD" clId="Web-{6FC78328-6772-CAA6-2D98-4A1E00670903}" dt="2022-01-23T16:17:53.770" v="63"/>
          <pc:sldLayoutMkLst>
            <pc:docMk/>
            <pc:sldMasterMk cId="662671021" sldId="2147483684"/>
            <pc:sldLayoutMk cId="3049259148" sldId="2147483699"/>
          </pc:sldLayoutMkLst>
        </pc:sldLayoutChg>
        <pc:sldLayoutChg chg="del">
          <pc:chgData name="Anjana Shankar" userId="S::anjana_shankar@thbs.com::da7123e3-95dd-4cdc-bb43-10d671a96bf7" providerId="AD" clId="Web-{6FC78328-6772-CAA6-2D98-4A1E00670903}" dt="2022-01-23T16:17:53.770" v="63"/>
          <pc:sldLayoutMkLst>
            <pc:docMk/>
            <pc:sldMasterMk cId="662671021" sldId="2147483684"/>
            <pc:sldLayoutMk cId="529947716" sldId="2147483700"/>
          </pc:sldLayoutMkLst>
        </pc:sldLayoutChg>
        <pc:sldLayoutChg chg="del">
          <pc:chgData name="Anjana Shankar" userId="S::anjana_shankar@thbs.com::da7123e3-95dd-4cdc-bb43-10d671a96bf7" providerId="AD" clId="Web-{6FC78328-6772-CAA6-2D98-4A1E00670903}" dt="2022-01-23T16:17:53.770" v="63"/>
          <pc:sldLayoutMkLst>
            <pc:docMk/>
            <pc:sldMasterMk cId="662671021" sldId="2147483684"/>
            <pc:sldLayoutMk cId="4088480732" sldId="2147483701"/>
          </pc:sldLayoutMkLst>
        </pc:sldLayoutChg>
      </pc:sldMasterChg>
      <pc:sldMasterChg chg="add del addSldLayout delSldLayout modSldLayout">
        <pc:chgData name="Anjana Shankar" userId="S::anjana_shankar@thbs.com::da7123e3-95dd-4cdc-bb43-10d671a96bf7" providerId="AD" clId="Web-{6FC78328-6772-CAA6-2D98-4A1E00670903}" dt="2022-01-23T16:18:20.130" v="64"/>
        <pc:sldMasterMkLst>
          <pc:docMk/>
          <pc:sldMasterMk cId="4251716473" sldId="2147483702"/>
        </pc:sldMasterMkLst>
        <pc:sldLayoutChg chg="add del mod replId">
          <pc:chgData name="Anjana Shankar" userId="S::anjana_shankar@thbs.com::da7123e3-95dd-4cdc-bb43-10d671a96bf7" providerId="AD" clId="Web-{6FC78328-6772-CAA6-2D98-4A1E00670903}" dt="2022-01-23T16:18:20.130" v="64"/>
          <pc:sldLayoutMkLst>
            <pc:docMk/>
            <pc:sldMasterMk cId="4251716473" sldId="2147483702"/>
            <pc:sldLayoutMk cId="2630769781" sldId="2147483703"/>
          </pc:sldLayoutMkLst>
        </pc:sldLayoutChg>
        <pc:sldLayoutChg chg="add del mod replId">
          <pc:chgData name="Anjana Shankar" userId="S::anjana_shankar@thbs.com::da7123e3-95dd-4cdc-bb43-10d671a96bf7" providerId="AD" clId="Web-{6FC78328-6772-CAA6-2D98-4A1E00670903}" dt="2022-01-23T16:18:20.130" v="64"/>
          <pc:sldLayoutMkLst>
            <pc:docMk/>
            <pc:sldMasterMk cId="4251716473" sldId="2147483702"/>
            <pc:sldLayoutMk cId="3321251183" sldId="2147483704"/>
          </pc:sldLayoutMkLst>
        </pc:sldLayoutChg>
        <pc:sldLayoutChg chg="add del mod replId">
          <pc:chgData name="Anjana Shankar" userId="S::anjana_shankar@thbs.com::da7123e3-95dd-4cdc-bb43-10d671a96bf7" providerId="AD" clId="Web-{6FC78328-6772-CAA6-2D98-4A1E00670903}" dt="2022-01-23T16:18:20.130" v="64"/>
          <pc:sldLayoutMkLst>
            <pc:docMk/>
            <pc:sldMasterMk cId="4251716473" sldId="2147483702"/>
            <pc:sldLayoutMk cId="4077598105" sldId="2147483705"/>
          </pc:sldLayoutMkLst>
        </pc:sldLayoutChg>
        <pc:sldLayoutChg chg="add del mod replId">
          <pc:chgData name="Anjana Shankar" userId="S::anjana_shankar@thbs.com::da7123e3-95dd-4cdc-bb43-10d671a96bf7" providerId="AD" clId="Web-{6FC78328-6772-CAA6-2D98-4A1E00670903}" dt="2022-01-23T16:18:20.130" v="64"/>
          <pc:sldLayoutMkLst>
            <pc:docMk/>
            <pc:sldMasterMk cId="4251716473" sldId="2147483702"/>
            <pc:sldLayoutMk cId="3586647987" sldId="2147483706"/>
          </pc:sldLayoutMkLst>
        </pc:sldLayoutChg>
        <pc:sldLayoutChg chg="add del mod replId">
          <pc:chgData name="Anjana Shankar" userId="S::anjana_shankar@thbs.com::da7123e3-95dd-4cdc-bb43-10d671a96bf7" providerId="AD" clId="Web-{6FC78328-6772-CAA6-2D98-4A1E00670903}" dt="2022-01-23T16:18:20.130" v="64"/>
          <pc:sldLayoutMkLst>
            <pc:docMk/>
            <pc:sldMasterMk cId="4251716473" sldId="2147483702"/>
            <pc:sldLayoutMk cId="935232369" sldId="2147483707"/>
          </pc:sldLayoutMkLst>
        </pc:sldLayoutChg>
        <pc:sldLayoutChg chg="add del mod replId">
          <pc:chgData name="Anjana Shankar" userId="S::anjana_shankar@thbs.com::da7123e3-95dd-4cdc-bb43-10d671a96bf7" providerId="AD" clId="Web-{6FC78328-6772-CAA6-2D98-4A1E00670903}" dt="2022-01-23T16:18:20.130" v="64"/>
          <pc:sldLayoutMkLst>
            <pc:docMk/>
            <pc:sldMasterMk cId="4251716473" sldId="2147483702"/>
            <pc:sldLayoutMk cId="3442417403" sldId="2147483708"/>
          </pc:sldLayoutMkLst>
        </pc:sldLayoutChg>
        <pc:sldLayoutChg chg="add del mod replId">
          <pc:chgData name="Anjana Shankar" userId="S::anjana_shankar@thbs.com::da7123e3-95dd-4cdc-bb43-10d671a96bf7" providerId="AD" clId="Web-{6FC78328-6772-CAA6-2D98-4A1E00670903}" dt="2022-01-23T16:18:20.130" v="64"/>
          <pc:sldLayoutMkLst>
            <pc:docMk/>
            <pc:sldMasterMk cId="4251716473" sldId="2147483702"/>
            <pc:sldLayoutMk cId="2934846667" sldId="2147483709"/>
          </pc:sldLayoutMkLst>
        </pc:sldLayoutChg>
        <pc:sldLayoutChg chg="add del mod replId">
          <pc:chgData name="Anjana Shankar" userId="S::anjana_shankar@thbs.com::da7123e3-95dd-4cdc-bb43-10d671a96bf7" providerId="AD" clId="Web-{6FC78328-6772-CAA6-2D98-4A1E00670903}" dt="2022-01-23T16:18:20.130" v="64"/>
          <pc:sldLayoutMkLst>
            <pc:docMk/>
            <pc:sldMasterMk cId="4251716473" sldId="2147483702"/>
            <pc:sldLayoutMk cId="3472690485" sldId="2147483710"/>
          </pc:sldLayoutMkLst>
        </pc:sldLayoutChg>
        <pc:sldLayoutChg chg="add del mod replId">
          <pc:chgData name="Anjana Shankar" userId="S::anjana_shankar@thbs.com::da7123e3-95dd-4cdc-bb43-10d671a96bf7" providerId="AD" clId="Web-{6FC78328-6772-CAA6-2D98-4A1E00670903}" dt="2022-01-23T16:18:20.130" v="64"/>
          <pc:sldLayoutMkLst>
            <pc:docMk/>
            <pc:sldMasterMk cId="4251716473" sldId="2147483702"/>
            <pc:sldLayoutMk cId="17826059" sldId="2147483711"/>
          </pc:sldLayoutMkLst>
        </pc:sldLayoutChg>
        <pc:sldLayoutChg chg="add del mod replId">
          <pc:chgData name="Anjana Shankar" userId="S::anjana_shankar@thbs.com::da7123e3-95dd-4cdc-bb43-10d671a96bf7" providerId="AD" clId="Web-{6FC78328-6772-CAA6-2D98-4A1E00670903}" dt="2022-01-23T16:18:20.130" v="64"/>
          <pc:sldLayoutMkLst>
            <pc:docMk/>
            <pc:sldMasterMk cId="4251716473" sldId="2147483702"/>
            <pc:sldLayoutMk cId="257922901" sldId="2147483712"/>
          </pc:sldLayoutMkLst>
        </pc:sldLayoutChg>
        <pc:sldLayoutChg chg="add del mod replId">
          <pc:chgData name="Anjana Shankar" userId="S::anjana_shankar@thbs.com::da7123e3-95dd-4cdc-bb43-10d671a96bf7" providerId="AD" clId="Web-{6FC78328-6772-CAA6-2D98-4A1E00670903}" dt="2022-01-23T16:18:20.130" v="64"/>
          <pc:sldLayoutMkLst>
            <pc:docMk/>
            <pc:sldMasterMk cId="4251716473" sldId="2147483702"/>
            <pc:sldLayoutMk cId="2152354457" sldId="2147483713"/>
          </pc:sldLayoutMkLst>
        </pc:sldLayoutChg>
        <pc:sldLayoutChg chg="add del mod replId">
          <pc:chgData name="Anjana Shankar" userId="S::anjana_shankar@thbs.com::da7123e3-95dd-4cdc-bb43-10d671a96bf7" providerId="AD" clId="Web-{6FC78328-6772-CAA6-2D98-4A1E00670903}" dt="2022-01-23T16:18:20.130" v="64"/>
          <pc:sldLayoutMkLst>
            <pc:docMk/>
            <pc:sldMasterMk cId="4251716473" sldId="2147483702"/>
            <pc:sldLayoutMk cId="1231003535" sldId="2147483714"/>
          </pc:sldLayoutMkLst>
        </pc:sldLayoutChg>
        <pc:sldLayoutChg chg="add del mod replId">
          <pc:chgData name="Anjana Shankar" userId="S::anjana_shankar@thbs.com::da7123e3-95dd-4cdc-bb43-10d671a96bf7" providerId="AD" clId="Web-{6FC78328-6772-CAA6-2D98-4A1E00670903}" dt="2022-01-23T16:18:20.130" v="64"/>
          <pc:sldLayoutMkLst>
            <pc:docMk/>
            <pc:sldMasterMk cId="4251716473" sldId="2147483702"/>
            <pc:sldLayoutMk cId="1817174432" sldId="2147483715"/>
          </pc:sldLayoutMkLst>
        </pc:sldLayoutChg>
        <pc:sldLayoutChg chg="add del mod replId">
          <pc:chgData name="Anjana Shankar" userId="S::anjana_shankar@thbs.com::da7123e3-95dd-4cdc-bb43-10d671a96bf7" providerId="AD" clId="Web-{6FC78328-6772-CAA6-2D98-4A1E00670903}" dt="2022-01-23T16:18:20.130" v="64"/>
          <pc:sldLayoutMkLst>
            <pc:docMk/>
            <pc:sldMasterMk cId="4251716473" sldId="2147483702"/>
            <pc:sldLayoutMk cId="605137057" sldId="2147483716"/>
          </pc:sldLayoutMkLst>
        </pc:sldLayoutChg>
        <pc:sldLayoutChg chg="add del mod replId">
          <pc:chgData name="Anjana Shankar" userId="S::anjana_shankar@thbs.com::da7123e3-95dd-4cdc-bb43-10d671a96bf7" providerId="AD" clId="Web-{6FC78328-6772-CAA6-2D98-4A1E00670903}" dt="2022-01-23T16:18:20.130" v="64"/>
          <pc:sldLayoutMkLst>
            <pc:docMk/>
            <pc:sldMasterMk cId="4251716473" sldId="2147483702"/>
            <pc:sldLayoutMk cId="3568137632" sldId="2147483717"/>
          </pc:sldLayoutMkLst>
        </pc:sldLayoutChg>
        <pc:sldLayoutChg chg="add del mod replId">
          <pc:chgData name="Anjana Shankar" userId="S::anjana_shankar@thbs.com::da7123e3-95dd-4cdc-bb43-10d671a96bf7" providerId="AD" clId="Web-{6FC78328-6772-CAA6-2D98-4A1E00670903}" dt="2022-01-23T16:18:20.130" v="64"/>
          <pc:sldLayoutMkLst>
            <pc:docMk/>
            <pc:sldMasterMk cId="4251716473" sldId="2147483702"/>
            <pc:sldLayoutMk cId="3806083824" sldId="2147483718"/>
          </pc:sldLayoutMkLst>
        </pc:sldLayoutChg>
      </pc:sldMasterChg>
      <pc:sldMasterChg chg="add addSldLayout modSldLayout">
        <pc:chgData name="Anjana Shankar" userId="S::anjana_shankar@thbs.com::da7123e3-95dd-4cdc-bb43-10d671a96bf7" providerId="AD" clId="Web-{6FC78328-6772-CAA6-2D98-4A1E00670903}" dt="2022-01-23T16:18:20.130" v="64"/>
        <pc:sldMasterMkLst>
          <pc:docMk/>
          <pc:sldMasterMk cId="2979183445" sldId="2147483719"/>
        </pc:sldMasterMkLst>
        <pc:sldLayoutChg chg="add mod replId">
          <pc:chgData name="Anjana Shankar" userId="S::anjana_shankar@thbs.com::da7123e3-95dd-4cdc-bb43-10d671a96bf7" providerId="AD" clId="Web-{6FC78328-6772-CAA6-2D98-4A1E00670903}" dt="2022-01-23T16:18:20.130" v="64"/>
          <pc:sldLayoutMkLst>
            <pc:docMk/>
            <pc:sldMasterMk cId="2979183445" sldId="2147483719"/>
            <pc:sldLayoutMk cId="1873395639" sldId="2147483720"/>
          </pc:sldLayoutMkLst>
        </pc:sldLayoutChg>
        <pc:sldLayoutChg chg="add mod replId">
          <pc:chgData name="Anjana Shankar" userId="S::anjana_shankar@thbs.com::da7123e3-95dd-4cdc-bb43-10d671a96bf7" providerId="AD" clId="Web-{6FC78328-6772-CAA6-2D98-4A1E00670903}" dt="2022-01-23T16:18:20.130" v="64"/>
          <pc:sldLayoutMkLst>
            <pc:docMk/>
            <pc:sldMasterMk cId="2979183445" sldId="2147483719"/>
            <pc:sldLayoutMk cId="620540273" sldId="2147483721"/>
          </pc:sldLayoutMkLst>
        </pc:sldLayoutChg>
        <pc:sldLayoutChg chg="add mod replId">
          <pc:chgData name="Anjana Shankar" userId="S::anjana_shankar@thbs.com::da7123e3-95dd-4cdc-bb43-10d671a96bf7" providerId="AD" clId="Web-{6FC78328-6772-CAA6-2D98-4A1E00670903}" dt="2022-01-23T16:18:20.130" v="64"/>
          <pc:sldLayoutMkLst>
            <pc:docMk/>
            <pc:sldMasterMk cId="2979183445" sldId="2147483719"/>
            <pc:sldLayoutMk cId="3592450026" sldId="2147483722"/>
          </pc:sldLayoutMkLst>
        </pc:sldLayoutChg>
        <pc:sldLayoutChg chg="add mod replId">
          <pc:chgData name="Anjana Shankar" userId="S::anjana_shankar@thbs.com::da7123e3-95dd-4cdc-bb43-10d671a96bf7" providerId="AD" clId="Web-{6FC78328-6772-CAA6-2D98-4A1E00670903}" dt="2022-01-23T16:18:20.130" v="64"/>
          <pc:sldLayoutMkLst>
            <pc:docMk/>
            <pc:sldMasterMk cId="2979183445" sldId="2147483719"/>
            <pc:sldLayoutMk cId="3786066781" sldId="2147483723"/>
          </pc:sldLayoutMkLst>
        </pc:sldLayoutChg>
        <pc:sldLayoutChg chg="add mod replId">
          <pc:chgData name="Anjana Shankar" userId="S::anjana_shankar@thbs.com::da7123e3-95dd-4cdc-bb43-10d671a96bf7" providerId="AD" clId="Web-{6FC78328-6772-CAA6-2D98-4A1E00670903}" dt="2022-01-23T16:18:20.130" v="64"/>
          <pc:sldLayoutMkLst>
            <pc:docMk/>
            <pc:sldMasterMk cId="2979183445" sldId="2147483719"/>
            <pc:sldLayoutMk cId="2278295054" sldId="2147483724"/>
          </pc:sldLayoutMkLst>
        </pc:sldLayoutChg>
        <pc:sldLayoutChg chg="add mod replId">
          <pc:chgData name="Anjana Shankar" userId="S::anjana_shankar@thbs.com::da7123e3-95dd-4cdc-bb43-10d671a96bf7" providerId="AD" clId="Web-{6FC78328-6772-CAA6-2D98-4A1E00670903}" dt="2022-01-23T16:18:20.130" v="64"/>
          <pc:sldLayoutMkLst>
            <pc:docMk/>
            <pc:sldMasterMk cId="2979183445" sldId="2147483719"/>
            <pc:sldLayoutMk cId="1763564337" sldId="2147483725"/>
          </pc:sldLayoutMkLst>
        </pc:sldLayoutChg>
        <pc:sldLayoutChg chg="add mod replId">
          <pc:chgData name="Anjana Shankar" userId="S::anjana_shankar@thbs.com::da7123e3-95dd-4cdc-bb43-10d671a96bf7" providerId="AD" clId="Web-{6FC78328-6772-CAA6-2D98-4A1E00670903}" dt="2022-01-23T16:18:20.130" v="64"/>
          <pc:sldLayoutMkLst>
            <pc:docMk/>
            <pc:sldMasterMk cId="2979183445" sldId="2147483719"/>
            <pc:sldLayoutMk cId="2497053688" sldId="2147483726"/>
          </pc:sldLayoutMkLst>
        </pc:sldLayoutChg>
        <pc:sldLayoutChg chg="add mod replId">
          <pc:chgData name="Anjana Shankar" userId="S::anjana_shankar@thbs.com::da7123e3-95dd-4cdc-bb43-10d671a96bf7" providerId="AD" clId="Web-{6FC78328-6772-CAA6-2D98-4A1E00670903}" dt="2022-01-23T16:18:20.130" v="64"/>
          <pc:sldLayoutMkLst>
            <pc:docMk/>
            <pc:sldMasterMk cId="2979183445" sldId="2147483719"/>
            <pc:sldLayoutMk cId="1876451296" sldId="2147483727"/>
          </pc:sldLayoutMkLst>
        </pc:sldLayoutChg>
        <pc:sldLayoutChg chg="add mod replId">
          <pc:chgData name="Anjana Shankar" userId="S::anjana_shankar@thbs.com::da7123e3-95dd-4cdc-bb43-10d671a96bf7" providerId="AD" clId="Web-{6FC78328-6772-CAA6-2D98-4A1E00670903}" dt="2022-01-23T16:18:20.130" v="64"/>
          <pc:sldLayoutMkLst>
            <pc:docMk/>
            <pc:sldMasterMk cId="2979183445" sldId="2147483719"/>
            <pc:sldLayoutMk cId="1557663276" sldId="2147483728"/>
          </pc:sldLayoutMkLst>
        </pc:sldLayoutChg>
        <pc:sldLayoutChg chg="add mod replId">
          <pc:chgData name="Anjana Shankar" userId="S::anjana_shankar@thbs.com::da7123e3-95dd-4cdc-bb43-10d671a96bf7" providerId="AD" clId="Web-{6FC78328-6772-CAA6-2D98-4A1E00670903}" dt="2022-01-23T16:18:20.130" v="64"/>
          <pc:sldLayoutMkLst>
            <pc:docMk/>
            <pc:sldMasterMk cId="2979183445" sldId="2147483719"/>
            <pc:sldLayoutMk cId="1193845663" sldId="2147483729"/>
          </pc:sldLayoutMkLst>
        </pc:sldLayoutChg>
        <pc:sldLayoutChg chg="add mod replId">
          <pc:chgData name="Anjana Shankar" userId="S::anjana_shankar@thbs.com::da7123e3-95dd-4cdc-bb43-10d671a96bf7" providerId="AD" clId="Web-{6FC78328-6772-CAA6-2D98-4A1E00670903}" dt="2022-01-23T16:18:20.130" v="64"/>
          <pc:sldLayoutMkLst>
            <pc:docMk/>
            <pc:sldMasterMk cId="2979183445" sldId="2147483719"/>
            <pc:sldLayoutMk cId="698418541" sldId="2147483730"/>
          </pc:sldLayoutMkLst>
        </pc:sldLayoutChg>
        <pc:sldLayoutChg chg="add mod replId">
          <pc:chgData name="Anjana Shankar" userId="S::anjana_shankar@thbs.com::da7123e3-95dd-4cdc-bb43-10d671a96bf7" providerId="AD" clId="Web-{6FC78328-6772-CAA6-2D98-4A1E00670903}" dt="2022-01-23T16:18:20.130" v="64"/>
          <pc:sldLayoutMkLst>
            <pc:docMk/>
            <pc:sldMasterMk cId="2979183445" sldId="2147483719"/>
            <pc:sldLayoutMk cId="3207559297" sldId="2147483731"/>
          </pc:sldLayoutMkLst>
        </pc:sldLayoutChg>
        <pc:sldLayoutChg chg="add mod replId">
          <pc:chgData name="Anjana Shankar" userId="S::anjana_shankar@thbs.com::da7123e3-95dd-4cdc-bb43-10d671a96bf7" providerId="AD" clId="Web-{6FC78328-6772-CAA6-2D98-4A1E00670903}" dt="2022-01-23T16:18:20.130" v="64"/>
          <pc:sldLayoutMkLst>
            <pc:docMk/>
            <pc:sldMasterMk cId="2979183445" sldId="2147483719"/>
            <pc:sldLayoutMk cId="3421941560" sldId="2147483732"/>
          </pc:sldLayoutMkLst>
        </pc:sldLayoutChg>
        <pc:sldLayoutChg chg="add mod replId">
          <pc:chgData name="Anjana Shankar" userId="S::anjana_shankar@thbs.com::da7123e3-95dd-4cdc-bb43-10d671a96bf7" providerId="AD" clId="Web-{6FC78328-6772-CAA6-2D98-4A1E00670903}" dt="2022-01-23T16:18:20.130" v="64"/>
          <pc:sldLayoutMkLst>
            <pc:docMk/>
            <pc:sldMasterMk cId="2979183445" sldId="2147483719"/>
            <pc:sldLayoutMk cId="376022666" sldId="2147483733"/>
          </pc:sldLayoutMkLst>
        </pc:sldLayoutChg>
        <pc:sldLayoutChg chg="add mod replId">
          <pc:chgData name="Anjana Shankar" userId="S::anjana_shankar@thbs.com::da7123e3-95dd-4cdc-bb43-10d671a96bf7" providerId="AD" clId="Web-{6FC78328-6772-CAA6-2D98-4A1E00670903}" dt="2022-01-23T16:18:20.130" v="64"/>
          <pc:sldLayoutMkLst>
            <pc:docMk/>
            <pc:sldMasterMk cId="2979183445" sldId="2147483719"/>
            <pc:sldLayoutMk cId="3173859084" sldId="2147483734"/>
          </pc:sldLayoutMkLst>
        </pc:sldLayoutChg>
        <pc:sldLayoutChg chg="add mod replId">
          <pc:chgData name="Anjana Shankar" userId="S::anjana_shankar@thbs.com::da7123e3-95dd-4cdc-bb43-10d671a96bf7" providerId="AD" clId="Web-{6FC78328-6772-CAA6-2D98-4A1E00670903}" dt="2022-01-23T16:18:20.130" v="64"/>
          <pc:sldLayoutMkLst>
            <pc:docMk/>
            <pc:sldMasterMk cId="2979183445" sldId="2147483719"/>
            <pc:sldLayoutMk cId="2059843947" sldId="2147483735"/>
          </pc:sldLayoutMkLst>
        </pc:sldLayoutChg>
      </pc:sldMasterChg>
    </pc:docChg>
  </pc:docChgLst>
  <pc:docChgLst>
    <pc:chgData name="Sinchana Puttaswamy" userId="S::sinchana_puttaswamy@thbs.com::fde7ce41-6ef3-41ba-a771-337d975a2379" providerId="AD" clId="Web-{A932F57E-B0A0-7215-8642-1B90AE375E14}"/>
    <pc:docChg chg="addSld modSld sldOrd">
      <pc:chgData name="Sinchana Puttaswamy" userId="S::sinchana_puttaswamy@thbs.com::fde7ce41-6ef3-41ba-a771-337d975a2379" providerId="AD" clId="Web-{A932F57E-B0A0-7215-8642-1B90AE375E14}" dt="2022-01-24T11:36:48.739" v="57" actId="14100"/>
      <pc:docMkLst>
        <pc:docMk/>
      </pc:docMkLst>
      <pc:sldChg chg="modSp">
        <pc:chgData name="Sinchana Puttaswamy" userId="S::sinchana_puttaswamy@thbs.com::fde7ce41-6ef3-41ba-a771-337d975a2379" providerId="AD" clId="Web-{A932F57E-B0A0-7215-8642-1B90AE375E14}" dt="2022-01-24T11:31:58.048" v="33" actId="1076"/>
        <pc:sldMkLst>
          <pc:docMk/>
          <pc:sldMk cId="661407581" sldId="279"/>
        </pc:sldMkLst>
        <pc:picChg chg="mod">
          <ac:chgData name="Sinchana Puttaswamy" userId="S::sinchana_puttaswamy@thbs.com::fde7ce41-6ef3-41ba-a771-337d975a2379" providerId="AD" clId="Web-{A932F57E-B0A0-7215-8642-1B90AE375E14}" dt="2022-01-24T11:31:58.048" v="33" actId="1076"/>
          <ac:picMkLst>
            <pc:docMk/>
            <pc:sldMk cId="661407581" sldId="279"/>
            <ac:picMk id="2" creationId="{D956864A-120D-43A3-9491-1C5DABD84FE8}"/>
          </ac:picMkLst>
        </pc:picChg>
      </pc:sldChg>
      <pc:sldChg chg="addSp delSp modSp new">
        <pc:chgData name="Sinchana Puttaswamy" userId="S::sinchana_puttaswamy@thbs.com::fde7ce41-6ef3-41ba-a771-337d975a2379" providerId="AD" clId="Web-{A932F57E-B0A0-7215-8642-1B90AE375E14}" dt="2022-01-24T11:29:53.015" v="32" actId="14100"/>
        <pc:sldMkLst>
          <pc:docMk/>
          <pc:sldMk cId="968706716" sldId="283"/>
        </pc:sldMkLst>
        <pc:picChg chg="add del mod">
          <ac:chgData name="Sinchana Puttaswamy" userId="S::sinchana_puttaswamy@thbs.com::fde7ce41-6ef3-41ba-a771-337d975a2379" providerId="AD" clId="Web-{A932F57E-B0A0-7215-8642-1B90AE375E14}" dt="2022-01-24T11:22:00.993" v="16"/>
          <ac:picMkLst>
            <pc:docMk/>
            <pc:sldMk cId="968706716" sldId="283"/>
            <ac:picMk id="2" creationId="{F6D0E8F8-6128-4385-95BB-D67A964A239E}"/>
          </ac:picMkLst>
        </pc:picChg>
        <pc:picChg chg="add mod">
          <ac:chgData name="Sinchana Puttaswamy" userId="S::sinchana_puttaswamy@thbs.com::fde7ce41-6ef3-41ba-a771-337d975a2379" providerId="AD" clId="Web-{A932F57E-B0A0-7215-8642-1B90AE375E14}" dt="2022-01-24T11:29:53.015" v="32" actId="14100"/>
          <ac:picMkLst>
            <pc:docMk/>
            <pc:sldMk cId="968706716" sldId="283"/>
            <ac:picMk id="3" creationId="{B2578392-1817-4362-916B-CF51D5041027}"/>
          </ac:picMkLst>
        </pc:picChg>
      </pc:sldChg>
      <pc:sldChg chg="addSp modSp new">
        <pc:chgData name="Sinchana Puttaswamy" userId="S::sinchana_puttaswamy@thbs.com::fde7ce41-6ef3-41ba-a771-337d975a2379" providerId="AD" clId="Web-{A932F57E-B0A0-7215-8642-1B90AE375E14}" dt="2022-01-24T11:33:49.955" v="47" actId="14100"/>
        <pc:sldMkLst>
          <pc:docMk/>
          <pc:sldMk cId="2000799793" sldId="284"/>
        </pc:sldMkLst>
        <pc:picChg chg="add mod">
          <ac:chgData name="Sinchana Puttaswamy" userId="S::sinchana_puttaswamy@thbs.com::fde7ce41-6ef3-41ba-a771-337d975a2379" providerId="AD" clId="Web-{A932F57E-B0A0-7215-8642-1B90AE375E14}" dt="2022-01-24T11:33:49.955" v="47" actId="14100"/>
          <ac:picMkLst>
            <pc:docMk/>
            <pc:sldMk cId="2000799793" sldId="284"/>
            <ac:picMk id="2" creationId="{FDB76D45-44B7-4125-A1A0-9B7701625A26}"/>
          </ac:picMkLst>
        </pc:picChg>
      </pc:sldChg>
      <pc:sldChg chg="addSp delSp modSp new ord">
        <pc:chgData name="Sinchana Puttaswamy" userId="S::sinchana_puttaswamy@thbs.com::fde7ce41-6ef3-41ba-a771-337d975a2379" providerId="AD" clId="Web-{A932F57E-B0A0-7215-8642-1B90AE375E14}" dt="2022-01-24T11:27:25.231" v="24" actId="1076"/>
        <pc:sldMkLst>
          <pc:docMk/>
          <pc:sldMk cId="1468012603" sldId="285"/>
        </pc:sldMkLst>
        <pc:picChg chg="add del mod">
          <ac:chgData name="Sinchana Puttaswamy" userId="S::sinchana_puttaswamy@thbs.com::fde7ce41-6ef3-41ba-a771-337d975a2379" providerId="AD" clId="Web-{A932F57E-B0A0-7215-8642-1B90AE375E14}" dt="2022-01-24T11:20:53.085" v="10"/>
          <ac:picMkLst>
            <pc:docMk/>
            <pc:sldMk cId="1468012603" sldId="285"/>
            <ac:picMk id="2" creationId="{A4448C04-2AC6-4E25-B548-7DCD682EFEEC}"/>
          </ac:picMkLst>
        </pc:picChg>
        <pc:picChg chg="add mod">
          <ac:chgData name="Sinchana Puttaswamy" userId="S::sinchana_puttaswamy@thbs.com::fde7ce41-6ef3-41ba-a771-337d975a2379" providerId="AD" clId="Web-{A932F57E-B0A0-7215-8642-1B90AE375E14}" dt="2022-01-24T11:27:25.231" v="24" actId="1076"/>
          <ac:picMkLst>
            <pc:docMk/>
            <pc:sldMk cId="1468012603" sldId="285"/>
            <ac:picMk id="3" creationId="{BDF037DC-CBC3-41F6-A327-B817E5705CD6}"/>
          </ac:picMkLst>
        </pc:picChg>
      </pc:sldChg>
      <pc:sldChg chg="addSp modSp new">
        <pc:chgData name="Sinchana Puttaswamy" userId="S::sinchana_puttaswamy@thbs.com::fde7ce41-6ef3-41ba-a771-337d975a2379" providerId="AD" clId="Web-{A932F57E-B0A0-7215-8642-1B90AE375E14}" dt="2022-01-24T11:36:48.739" v="57" actId="14100"/>
        <pc:sldMkLst>
          <pc:docMk/>
          <pc:sldMk cId="2665400231" sldId="287"/>
        </pc:sldMkLst>
        <pc:picChg chg="add mod">
          <ac:chgData name="Sinchana Puttaswamy" userId="S::sinchana_puttaswamy@thbs.com::fde7ce41-6ef3-41ba-a771-337d975a2379" providerId="AD" clId="Web-{A932F57E-B0A0-7215-8642-1B90AE375E14}" dt="2022-01-24T11:36:48.739" v="57" actId="14100"/>
          <ac:picMkLst>
            <pc:docMk/>
            <pc:sldMk cId="2665400231" sldId="287"/>
            <ac:picMk id="2" creationId="{42E2BA77-BC87-4CC7-9422-4649307497A6}"/>
          </ac:picMkLst>
        </pc:picChg>
      </pc:sldChg>
    </pc:docChg>
  </pc:docChgLst>
  <pc:docChgLst>
    <pc:chgData name="Anjana Shankar" userId="S::anjana_shankar@thbs.com::da7123e3-95dd-4cdc-bb43-10d671a96bf7" providerId="AD" clId="Web-{3595EE32-E146-B7F9-5168-9B3D563F7993}"/>
    <pc:docChg chg="addSld delSld modSld sldOrd">
      <pc:chgData name="Anjana Shankar" userId="S::anjana_shankar@thbs.com::da7123e3-95dd-4cdc-bb43-10d671a96bf7" providerId="AD" clId="Web-{3595EE32-E146-B7F9-5168-9B3D563F7993}" dt="2022-01-24T07:33:45.745" v="1680"/>
      <pc:docMkLst>
        <pc:docMk/>
      </pc:docMkLst>
      <pc:sldChg chg="modSp">
        <pc:chgData name="Anjana Shankar" userId="S::anjana_shankar@thbs.com::da7123e3-95dd-4cdc-bb43-10d671a96bf7" providerId="AD" clId="Web-{3595EE32-E146-B7F9-5168-9B3D563F7993}" dt="2022-01-24T06:31:15.300" v="1" actId="20577"/>
        <pc:sldMkLst>
          <pc:docMk/>
          <pc:sldMk cId="3311757884" sldId="262"/>
        </pc:sldMkLst>
        <pc:spChg chg="mod">
          <ac:chgData name="Anjana Shankar" userId="S::anjana_shankar@thbs.com::da7123e3-95dd-4cdc-bb43-10d671a96bf7" providerId="AD" clId="Web-{3595EE32-E146-B7F9-5168-9B3D563F7993}" dt="2022-01-24T06:31:15.300" v="1" actId="20577"/>
          <ac:spMkLst>
            <pc:docMk/>
            <pc:sldMk cId="3311757884" sldId="262"/>
            <ac:spMk id="3" creationId="{F4C286AB-7CE2-423C-BD4C-40EF446415EE}"/>
          </ac:spMkLst>
        </pc:spChg>
      </pc:sldChg>
      <pc:sldChg chg="addSp modSp new del">
        <pc:chgData name="Anjana Shankar" userId="S::anjana_shankar@thbs.com::da7123e3-95dd-4cdc-bb43-10d671a96bf7" providerId="AD" clId="Web-{3595EE32-E146-B7F9-5168-9B3D563F7993}" dt="2022-01-24T07:26:03.506" v="1621"/>
        <pc:sldMkLst>
          <pc:docMk/>
          <pc:sldMk cId="3963565189" sldId="263"/>
        </pc:sldMkLst>
        <pc:spChg chg="add mod">
          <ac:chgData name="Anjana Shankar" userId="S::anjana_shankar@thbs.com::da7123e3-95dd-4cdc-bb43-10d671a96bf7" providerId="AD" clId="Web-{3595EE32-E146-B7F9-5168-9B3D563F7993}" dt="2022-01-24T06:32:59.504" v="34" actId="1076"/>
          <ac:spMkLst>
            <pc:docMk/>
            <pc:sldMk cId="3963565189" sldId="263"/>
            <ac:spMk id="2" creationId="{E31A0F1A-2E05-4E1B-8B73-ADF5EF3BD22A}"/>
          </ac:spMkLst>
        </pc:spChg>
        <pc:spChg chg="add mod">
          <ac:chgData name="Anjana Shankar" userId="S::anjana_shankar@thbs.com::da7123e3-95dd-4cdc-bb43-10d671a96bf7" providerId="AD" clId="Web-{3595EE32-E146-B7F9-5168-9B3D563F7993}" dt="2022-01-24T07:23:10.754" v="1576" actId="1076"/>
          <ac:spMkLst>
            <pc:docMk/>
            <pc:sldMk cId="3963565189" sldId="263"/>
            <ac:spMk id="3" creationId="{1421BEC3-2235-4679-AFCF-6A6A2404FB01}"/>
          </ac:spMkLst>
        </pc:spChg>
      </pc:sldChg>
      <pc:sldChg chg="addSp delSp modSp new">
        <pc:chgData name="Anjana Shankar" userId="S::anjana_shankar@thbs.com::da7123e3-95dd-4cdc-bb43-10d671a96bf7" providerId="AD" clId="Web-{3595EE32-E146-B7F9-5168-9B3D563F7993}" dt="2022-01-24T07:14:28.389" v="1375" actId="20577"/>
        <pc:sldMkLst>
          <pc:docMk/>
          <pc:sldMk cId="800117200" sldId="264"/>
        </pc:sldMkLst>
        <pc:spChg chg="add mod">
          <ac:chgData name="Anjana Shankar" userId="S::anjana_shankar@thbs.com::da7123e3-95dd-4cdc-bb43-10d671a96bf7" providerId="AD" clId="Web-{3595EE32-E146-B7F9-5168-9B3D563F7993}" dt="2022-01-24T07:14:28.389" v="1375" actId="20577"/>
          <ac:spMkLst>
            <pc:docMk/>
            <pc:sldMk cId="800117200" sldId="264"/>
            <ac:spMk id="2" creationId="{968C4509-5F38-430C-9C7D-B5B16C35763D}"/>
          </ac:spMkLst>
        </pc:spChg>
        <pc:spChg chg="add mod">
          <ac:chgData name="Anjana Shankar" userId="S::anjana_shankar@thbs.com::da7123e3-95dd-4cdc-bb43-10d671a96bf7" providerId="AD" clId="Web-{3595EE32-E146-B7F9-5168-9B3D563F7993}" dt="2022-01-24T07:14:12.889" v="1372" actId="20577"/>
          <ac:spMkLst>
            <pc:docMk/>
            <pc:sldMk cId="800117200" sldId="264"/>
            <ac:spMk id="3" creationId="{FF63B800-2153-4CF1-9C01-2A57776BEA81}"/>
          </ac:spMkLst>
        </pc:spChg>
        <pc:spChg chg="add del mod">
          <ac:chgData name="Anjana Shankar" userId="S::anjana_shankar@thbs.com::da7123e3-95dd-4cdc-bb43-10d671a96bf7" providerId="AD" clId="Web-{3595EE32-E146-B7F9-5168-9B3D563F7993}" dt="2022-01-24T06:49:51.952" v="651"/>
          <ac:spMkLst>
            <pc:docMk/>
            <pc:sldMk cId="800117200" sldId="264"/>
            <ac:spMk id="4" creationId="{5C08AB64-6A1B-466A-93A6-E4A045205FC9}"/>
          </ac:spMkLst>
        </pc:spChg>
      </pc:sldChg>
      <pc:sldChg chg="addSp modSp new">
        <pc:chgData name="Anjana Shankar" userId="S::anjana_shankar@thbs.com::da7123e3-95dd-4cdc-bb43-10d671a96bf7" providerId="AD" clId="Web-{3595EE32-E146-B7F9-5168-9B3D563F7993}" dt="2022-01-24T07:14:42.686" v="1380"/>
        <pc:sldMkLst>
          <pc:docMk/>
          <pc:sldMk cId="1017267305" sldId="265"/>
        </pc:sldMkLst>
        <pc:spChg chg="add mod">
          <ac:chgData name="Anjana Shankar" userId="S::anjana_shankar@thbs.com::da7123e3-95dd-4cdc-bb43-10d671a96bf7" providerId="AD" clId="Web-{3595EE32-E146-B7F9-5168-9B3D563F7993}" dt="2022-01-24T07:14:41.327" v="1379" actId="20577"/>
          <ac:spMkLst>
            <pc:docMk/>
            <pc:sldMk cId="1017267305" sldId="265"/>
            <ac:spMk id="3" creationId="{5CAC8723-71FC-4C36-A443-B8CD98DA70CC}"/>
          </ac:spMkLst>
        </pc:spChg>
        <pc:spChg chg="add mod">
          <ac:chgData name="Anjana Shankar" userId="S::anjana_shankar@thbs.com::da7123e3-95dd-4cdc-bb43-10d671a96bf7" providerId="AD" clId="Web-{3595EE32-E146-B7F9-5168-9B3D563F7993}" dt="2022-01-24T07:08:46.386" v="1294" actId="1076"/>
          <ac:spMkLst>
            <pc:docMk/>
            <pc:sldMk cId="1017267305" sldId="265"/>
            <ac:spMk id="4" creationId="{E132FBBE-C0BB-4073-9810-7DF74589CDB2}"/>
          </ac:spMkLst>
        </pc:spChg>
        <pc:spChg chg="add">
          <ac:chgData name="Anjana Shankar" userId="S::anjana_shankar@thbs.com::da7123e3-95dd-4cdc-bb43-10d671a96bf7" providerId="AD" clId="Web-{3595EE32-E146-B7F9-5168-9B3D563F7993}" dt="2022-01-24T07:14:42.686" v="1380"/>
          <ac:spMkLst>
            <pc:docMk/>
            <pc:sldMk cId="1017267305" sldId="265"/>
            <ac:spMk id="6" creationId="{4AD0B542-A3C1-49A1-92A5-C8E93C82DFB5}"/>
          </ac:spMkLst>
        </pc:spChg>
      </pc:sldChg>
      <pc:sldChg chg="addSp delSp modSp new ord">
        <pc:chgData name="Anjana Shankar" userId="S::anjana_shankar@thbs.com::da7123e3-95dd-4cdc-bb43-10d671a96bf7" providerId="AD" clId="Web-{3595EE32-E146-B7F9-5168-9B3D563F7993}" dt="2022-01-24T07:25:41.552" v="1619" actId="20577"/>
        <pc:sldMkLst>
          <pc:docMk/>
          <pc:sldMk cId="2796771790" sldId="266"/>
        </pc:sldMkLst>
        <pc:spChg chg="add del">
          <ac:chgData name="Anjana Shankar" userId="S::anjana_shankar@thbs.com::da7123e3-95dd-4cdc-bb43-10d671a96bf7" providerId="AD" clId="Web-{3595EE32-E146-B7F9-5168-9B3D563F7993}" dt="2022-01-24T07:14:49.061" v="1381"/>
          <ac:spMkLst>
            <pc:docMk/>
            <pc:sldMk cId="2796771790" sldId="266"/>
            <ac:spMk id="3" creationId="{77AEA06F-464D-44C3-9F10-91E256366C97}"/>
          </ac:spMkLst>
        </pc:spChg>
        <pc:spChg chg="add mod">
          <ac:chgData name="Anjana Shankar" userId="S::anjana_shankar@thbs.com::da7123e3-95dd-4cdc-bb43-10d671a96bf7" providerId="AD" clId="Web-{3595EE32-E146-B7F9-5168-9B3D563F7993}" dt="2022-01-24T07:25:41.552" v="1619" actId="20577"/>
          <ac:spMkLst>
            <pc:docMk/>
            <pc:sldMk cId="2796771790" sldId="266"/>
            <ac:spMk id="4" creationId="{491D70D5-1C16-439F-8AE4-B4F5A37AFBEF}"/>
          </ac:spMkLst>
        </pc:spChg>
        <pc:spChg chg="add del mod">
          <ac:chgData name="Anjana Shankar" userId="S::anjana_shankar@thbs.com::da7123e3-95dd-4cdc-bb43-10d671a96bf7" providerId="AD" clId="Web-{3595EE32-E146-B7F9-5168-9B3D563F7993}" dt="2022-01-24T07:23:55.364" v="1582"/>
          <ac:spMkLst>
            <pc:docMk/>
            <pc:sldMk cId="2796771790" sldId="266"/>
            <ac:spMk id="12" creationId="{AEFEBD24-A2A9-4BF6-926B-20BEA7670DAA}"/>
          </ac:spMkLst>
        </pc:spChg>
        <pc:spChg chg="add del mod">
          <ac:chgData name="Anjana Shankar" userId="S::anjana_shankar@thbs.com::da7123e3-95dd-4cdc-bb43-10d671a96bf7" providerId="AD" clId="Web-{3595EE32-E146-B7F9-5168-9B3D563F7993}" dt="2022-01-24T07:23:59.817" v="1586"/>
          <ac:spMkLst>
            <pc:docMk/>
            <pc:sldMk cId="2796771790" sldId="266"/>
            <ac:spMk id="13" creationId="{0FBDFCF7-CCD4-4DC5-BCAD-1B3155689255}"/>
          </ac:spMkLst>
        </pc:spChg>
        <pc:spChg chg="add mod">
          <ac:chgData name="Anjana Shankar" userId="S::anjana_shankar@thbs.com::da7123e3-95dd-4cdc-bb43-10d671a96bf7" providerId="AD" clId="Web-{3595EE32-E146-B7F9-5168-9B3D563F7993}" dt="2022-01-24T07:24:48.270" v="1595" actId="14100"/>
          <ac:spMkLst>
            <pc:docMk/>
            <pc:sldMk cId="2796771790" sldId="266"/>
            <ac:spMk id="14" creationId="{CEAE0AC5-C1AB-4A07-8E99-FA2C6C55646E}"/>
          </ac:spMkLst>
        </pc:spChg>
        <pc:graphicFrameChg chg="add del mod modGraphic">
          <ac:chgData name="Anjana Shankar" userId="S::anjana_shankar@thbs.com::da7123e3-95dd-4cdc-bb43-10d671a96bf7" providerId="AD" clId="Web-{3595EE32-E146-B7F9-5168-9B3D563F7993}" dt="2022-01-24T07:11:18.247" v="1335"/>
          <ac:graphicFrameMkLst>
            <pc:docMk/>
            <pc:sldMk cId="2796771790" sldId="266"/>
            <ac:graphicFrameMk id="6" creationId="{1C2FB72E-FA71-4084-8ED6-EB105025BE7D}"/>
          </ac:graphicFrameMkLst>
        </pc:graphicFrameChg>
        <pc:graphicFrameChg chg="add del mod modGraphic">
          <ac:chgData name="Anjana Shankar" userId="S::anjana_shankar@thbs.com::da7123e3-95dd-4cdc-bb43-10d671a96bf7" providerId="AD" clId="Web-{3595EE32-E146-B7F9-5168-9B3D563F7993}" dt="2022-01-24T07:12:42.997" v="1357"/>
          <ac:graphicFrameMkLst>
            <pc:docMk/>
            <pc:sldMk cId="2796771790" sldId="266"/>
            <ac:graphicFrameMk id="8" creationId="{DBEED640-B116-4FCF-A928-4BD4E2F29185}"/>
          </ac:graphicFrameMkLst>
        </pc:graphicFrameChg>
        <pc:graphicFrameChg chg="add del mod">
          <ac:chgData name="Anjana Shankar" userId="S::anjana_shankar@thbs.com::da7123e3-95dd-4cdc-bb43-10d671a96bf7" providerId="AD" clId="Web-{3595EE32-E146-B7F9-5168-9B3D563F7993}" dt="2022-01-24T07:12:17.794" v="1349"/>
          <ac:graphicFrameMkLst>
            <pc:docMk/>
            <pc:sldMk cId="2796771790" sldId="266"/>
            <ac:graphicFrameMk id="10" creationId="{5F79E385-5A31-4E95-86E0-627B1A45EA6E}"/>
          </ac:graphicFrameMkLst>
        </pc:graphicFrameChg>
      </pc:sldChg>
      <pc:sldChg chg="addSp delSp modSp add replId">
        <pc:chgData name="Anjana Shankar" userId="S::anjana_shankar@thbs.com::da7123e3-95dd-4cdc-bb43-10d671a96bf7" providerId="AD" clId="Web-{3595EE32-E146-B7F9-5168-9B3D563F7993}" dt="2022-01-24T07:33:45.745" v="1680"/>
        <pc:sldMkLst>
          <pc:docMk/>
          <pc:sldMk cId="3392793021" sldId="267"/>
        </pc:sldMkLst>
        <pc:spChg chg="del mod">
          <ac:chgData name="Anjana Shankar" userId="S::anjana_shankar@thbs.com::da7123e3-95dd-4cdc-bb43-10d671a96bf7" providerId="AD" clId="Web-{3595EE32-E146-B7F9-5168-9B3D563F7993}" dt="2022-01-24T07:25:44.552" v="1620"/>
          <ac:spMkLst>
            <pc:docMk/>
            <pc:sldMk cId="3392793021" sldId="267"/>
            <ac:spMk id="2" creationId="{E31A0F1A-2E05-4E1B-8B73-ADF5EF3BD22A}"/>
          </ac:spMkLst>
        </pc:spChg>
        <pc:spChg chg="mod">
          <ac:chgData name="Anjana Shankar" userId="S::anjana_shankar@thbs.com::da7123e3-95dd-4cdc-bb43-10d671a96bf7" providerId="AD" clId="Web-{3595EE32-E146-B7F9-5168-9B3D563F7993}" dt="2022-01-24T07:28:17.460" v="1679" actId="20577"/>
          <ac:spMkLst>
            <pc:docMk/>
            <pc:sldMk cId="3392793021" sldId="267"/>
            <ac:spMk id="3" creationId="{1421BEC3-2235-4679-AFCF-6A6A2404FB01}"/>
          </ac:spMkLst>
        </pc:spChg>
        <pc:spChg chg="add del mod">
          <ac:chgData name="Anjana Shankar" userId="S::anjana_shankar@thbs.com::da7123e3-95dd-4cdc-bb43-10d671a96bf7" providerId="AD" clId="Web-{3595EE32-E146-B7F9-5168-9B3D563F7993}" dt="2022-01-24T07:26:30.225" v="1627"/>
          <ac:spMkLst>
            <pc:docMk/>
            <pc:sldMk cId="3392793021" sldId="267"/>
            <ac:spMk id="4" creationId="{879AF90E-1FD4-48DD-9525-A3DFBD4CDB18}"/>
          </ac:spMkLst>
        </pc:spChg>
        <pc:spChg chg="add mod">
          <ac:chgData name="Anjana Shankar" userId="S::anjana_shankar@thbs.com::da7123e3-95dd-4cdc-bb43-10d671a96bf7" providerId="AD" clId="Web-{3595EE32-E146-B7F9-5168-9B3D563F7993}" dt="2022-01-24T07:26:50.912" v="1632" actId="20577"/>
          <ac:spMkLst>
            <pc:docMk/>
            <pc:sldMk cId="3392793021" sldId="267"/>
            <ac:spMk id="5" creationId="{042A2A4C-178B-4363-BE50-3A7277AB599D}"/>
          </ac:spMkLst>
        </pc:spChg>
        <pc:spChg chg="add">
          <ac:chgData name="Anjana Shankar" userId="S::anjana_shankar@thbs.com::da7123e3-95dd-4cdc-bb43-10d671a96bf7" providerId="AD" clId="Web-{3595EE32-E146-B7F9-5168-9B3D563F7993}" dt="2022-01-24T07:33:45.745" v="1680"/>
          <ac:spMkLst>
            <pc:docMk/>
            <pc:sldMk cId="3392793021" sldId="267"/>
            <ac:spMk id="6" creationId="{9AE78C67-165A-4889-A6D1-0E1602F5879F}"/>
          </ac:spMkLst>
        </pc:spChg>
      </pc:sldChg>
    </pc:docChg>
  </pc:docChgLst>
  <pc:docChgLst>
    <pc:chgData name="Anjana Shankar" userId="S::anjana_shankar@thbs.com::da7123e3-95dd-4cdc-bb43-10d671a96bf7" providerId="AD" clId="Web-{3A58DD2B-AB66-CDD1-94D0-87B0AE403BAB}"/>
    <pc:docChg chg="addSld modSld">
      <pc:chgData name="Anjana Shankar" userId="S::anjana_shankar@thbs.com::da7123e3-95dd-4cdc-bb43-10d671a96bf7" providerId="AD" clId="Web-{3A58DD2B-AB66-CDD1-94D0-87B0AE403BAB}" dt="2022-01-27T04:30:03.155" v="104" actId="1076"/>
      <pc:docMkLst>
        <pc:docMk/>
      </pc:docMkLst>
      <pc:sldChg chg="addSp delSp modSp new">
        <pc:chgData name="Anjana Shankar" userId="S::anjana_shankar@thbs.com::da7123e3-95dd-4cdc-bb43-10d671a96bf7" providerId="AD" clId="Web-{3A58DD2B-AB66-CDD1-94D0-87B0AE403BAB}" dt="2022-01-27T04:27:02.370" v="64" actId="20577"/>
        <pc:sldMkLst>
          <pc:docMk/>
          <pc:sldMk cId="1371288471" sldId="288"/>
        </pc:sldMkLst>
        <pc:spChg chg="add mod">
          <ac:chgData name="Anjana Shankar" userId="S::anjana_shankar@thbs.com::da7123e3-95dd-4cdc-bb43-10d671a96bf7" providerId="AD" clId="Web-{3A58DD2B-AB66-CDD1-94D0-87B0AE403BAB}" dt="2022-01-27T04:23:13.476" v="23" actId="1076"/>
          <ac:spMkLst>
            <pc:docMk/>
            <pc:sldMk cId="1371288471" sldId="288"/>
            <ac:spMk id="3" creationId="{ECEB3420-54C5-4FBC-88A4-3E8E768F2729}"/>
          </ac:spMkLst>
        </pc:spChg>
        <pc:spChg chg="add mod">
          <ac:chgData name="Anjana Shankar" userId="S::anjana_shankar@thbs.com::da7123e3-95dd-4cdc-bb43-10d671a96bf7" providerId="AD" clId="Web-{3A58DD2B-AB66-CDD1-94D0-87B0AE403BAB}" dt="2022-01-27T04:26:57.995" v="63" actId="20577"/>
          <ac:spMkLst>
            <pc:docMk/>
            <pc:sldMk cId="1371288471" sldId="288"/>
            <ac:spMk id="4" creationId="{D89E8A0B-B2B6-4854-8F7F-755F1E504997}"/>
          </ac:spMkLst>
        </pc:spChg>
        <pc:spChg chg="add mod">
          <ac:chgData name="Anjana Shankar" userId="S::anjana_shankar@thbs.com::da7123e3-95dd-4cdc-bb43-10d671a96bf7" providerId="AD" clId="Web-{3A58DD2B-AB66-CDD1-94D0-87B0AE403BAB}" dt="2022-01-27T04:27:02.370" v="64" actId="20577"/>
          <ac:spMkLst>
            <pc:docMk/>
            <pc:sldMk cId="1371288471" sldId="288"/>
            <ac:spMk id="5" creationId="{798688F4-203F-4866-BFA4-6A8F98967CE6}"/>
          </ac:spMkLst>
        </pc:spChg>
        <pc:picChg chg="add del mod">
          <ac:chgData name="Anjana Shankar" userId="S::anjana_shankar@thbs.com::da7123e3-95dd-4cdc-bb43-10d671a96bf7" providerId="AD" clId="Web-{3A58DD2B-AB66-CDD1-94D0-87B0AE403BAB}" dt="2022-01-27T04:22:39.866" v="10"/>
          <ac:picMkLst>
            <pc:docMk/>
            <pc:sldMk cId="1371288471" sldId="288"/>
            <ac:picMk id="2" creationId="{15CB9DA2-7B3D-4A43-94E1-814D803800C8}"/>
          </ac:picMkLst>
        </pc:picChg>
      </pc:sldChg>
      <pc:sldChg chg="addSp modSp new">
        <pc:chgData name="Anjana Shankar" userId="S::anjana_shankar@thbs.com::da7123e3-95dd-4cdc-bb43-10d671a96bf7" providerId="AD" clId="Web-{3A58DD2B-AB66-CDD1-94D0-87B0AE403BAB}" dt="2022-01-27T04:26:49.886" v="62" actId="14100"/>
        <pc:sldMkLst>
          <pc:docMk/>
          <pc:sldMk cId="194377377" sldId="289"/>
        </pc:sldMkLst>
        <pc:spChg chg="add mod">
          <ac:chgData name="Anjana Shankar" userId="S::anjana_shankar@thbs.com::da7123e3-95dd-4cdc-bb43-10d671a96bf7" providerId="AD" clId="Web-{3A58DD2B-AB66-CDD1-94D0-87B0AE403BAB}" dt="2022-01-27T04:26:49.886" v="62" actId="14100"/>
          <ac:spMkLst>
            <pc:docMk/>
            <pc:sldMk cId="194377377" sldId="289"/>
            <ac:spMk id="2" creationId="{1C55A039-CE62-417E-B9E7-B8BB7032491E}"/>
          </ac:spMkLst>
        </pc:spChg>
        <pc:spChg chg="add mod">
          <ac:chgData name="Anjana Shankar" userId="S::anjana_shankar@thbs.com::da7123e3-95dd-4cdc-bb43-10d671a96bf7" providerId="AD" clId="Web-{3A58DD2B-AB66-CDD1-94D0-87B0AE403BAB}" dt="2022-01-27T04:26:38.307" v="58" actId="1076"/>
          <ac:spMkLst>
            <pc:docMk/>
            <pc:sldMk cId="194377377" sldId="289"/>
            <ac:spMk id="3" creationId="{5367CEF0-06FD-41AF-AC42-01BF08AEED2A}"/>
          </ac:spMkLst>
        </pc:spChg>
      </pc:sldChg>
      <pc:sldChg chg="addSp modSp new">
        <pc:chgData name="Anjana Shankar" userId="S::anjana_shankar@thbs.com::da7123e3-95dd-4cdc-bb43-10d671a96bf7" providerId="AD" clId="Web-{3A58DD2B-AB66-CDD1-94D0-87B0AE403BAB}" dt="2022-01-27T04:28:56.091" v="90"/>
        <pc:sldMkLst>
          <pc:docMk/>
          <pc:sldMk cId="1522830125" sldId="290"/>
        </pc:sldMkLst>
        <pc:spChg chg="add mod">
          <ac:chgData name="Anjana Shankar" userId="S::anjana_shankar@thbs.com::da7123e3-95dd-4cdc-bb43-10d671a96bf7" providerId="AD" clId="Web-{3A58DD2B-AB66-CDD1-94D0-87B0AE403BAB}" dt="2022-01-27T04:28:50.341" v="89" actId="20577"/>
          <ac:spMkLst>
            <pc:docMk/>
            <pc:sldMk cId="1522830125" sldId="290"/>
            <ac:spMk id="2" creationId="{BB81FB2C-6B58-4C43-AFAC-5B25EABADD20}"/>
          </ac:spMkLst>
        </pc:spChg>
        <pc:spChg chg="add">
          <ac:chgData name="Anjana Shankar" userId="S::anjana_shankar@thbs.com::da7123e3-95dd-4cdc-bb43-10d671a96bf7" providerId="AD" clId="Web-{3A58DD2B-AB66-CDD1-94D0-87B0AE403BAB}" dt="2022-01-27T04:28:56.091" v="90"/>
          <ac:spMkLst>
            <pc:docMk/>
            <pc:sldMk cId="1522830125" sldId="290"/>
            <ac:spMk id="4" creationId="{416DFF41-70C0-4386-8918-422D612383D4}"/>
          </ac:spMkLst>
        </pc:spChg>
      </pc:sldChg>
      <pc:sldChg chg="addSp delSp modSp new mod setBg">
        <pc:chgData name="Anjana Shankar" userId="S::anjana_shankar@thbs.com::da7123e3-95dd-4cdc-bb43-10d671a96bf7" providerId="AD" clId="Web-{3A58DD2B-AB66-CDD1-94D0-87B0AE403BAB}" dt="2022-01-27T04:30:03.155" v="104" actId="1076"/>
        <pc:sldMkLst>
          <pc:docMk/>
          <pc:sldMk cId="758308249" sldId="291"/>
        </pc:sldMkLst>
        <pc:spChg chg="add mod">
          <ac:chgData name="Anjana Shankar" userId="S::anjana_shankar@thbs.com::da7123e3-95dd-4cdc-bb43-10d671a96bf7" providerId="AD" clId="Web-{3A58DD2B-AB66-CDD1-94D0-87B0AE403BAB}" dt="2022-01-27T04:30:03.155" v="104" actId="1076"/>
          <ac:spMkLst>
            <pc:docMk/>
            <pc:sldMk cId="758308249" sldId="291"/>
            <ac:spMk id="2" creationId="{2914E8CD-1318-408C-927B-C0A21F9EA2B1}"/>
          </ac:spMkLst>
        </pc:spChg>
        <pc:spChg chg="add del">
          <ac:chgData name="Anjana Shankar" userId="S::anjana_shankar@thbs.com::da7123e3-95dd-4cdc-bb43-10d671a96bf7" providerId="AD" clId="Web-{3A58DD2B-AB66-CDD1-94D0-87B0AE403BAB}" dt="2022-01-27T04:29:06.013" v="93"/>
          <ac:spMkLst>
            <pc:docMk/>
            <pc:sldMk cId="758308249" sldId="291"/>
            <ac:spMk id="3" creationId="{10C6F7F2-F849-4757-9CDC-140B2BF5B108}"/>
          </ac:spMkLst>
        </pc:spChg>
        <pc:spChg chg="add">
          <ac:chgData name="Anjana Shankar" userId="S::anjana_shankar@thbs.com::da7123e3-95dd-4cdc-bb43-10d671a96bf7" providerId="AD" clId="Web-{3A58DD2B-AB66-CDD1-94D0-87B0AE403BAB}" dt="2022-01-27T04:29:30.482" v="101"/>
          <ac:spMkLst>
            <pc:docMk/>
            <pc:sldMk cId="758308249" sldId="291"/>
            <ac:spMk id="37" creationId="{B8FE8EF1-7AF2-4864-A8DE-7EE3481DA1D4}"/>
          </ac:spMkLst>
        </pc:spChg>
        <pc:spChg chg="add">
          <ac:chgData name="Anjana Shankar" userId="S::anjana_shankar@thbs.com::da7123e3-95dd-4cdc-bb43-10d671a96bf7" providerId="AD" clId="Web-{3A58DD2B-AB66-CDD1-94D0-87B0AE403BAB}" dt="2022-01-27T04:29:30.482" v="101"/>
          <ac:spMkLst>
            <pc:docMk/>
            <pc:sldMk cId="758308249" sldId="291"/>
            <ac:spMk id="39" creationId="{5B3CCFC9-E82D-444E-9621-FE5F95E679EC}"/>
          </ac:spMkLst>
        </pc:spChg>
        <pc:grpChg chg="add">
          <ac:chgData name="Anjana Shankar" userId="S::anjana_shankar@thbs.com::da7123e3-95dd-4cdc-bb43-10d671a96bf7" providerId="AD" clId="Web-{3A58DD2B-AB66-CDD1-94D0-87B0AE403BAB}" dt="2022-01-27T04:29:30.482" v="101"/>
          <ac:grpSpMkLst>
            <pc:docMk/>
            <pc:sldMk cId="758308249" sldId="291"/>
            <ac:grpSpMk id="9" creationId="{7B7EFD05-5F12-420E-8AEF-74D5EF9D58BC}"/>
          </ac:grpSpMkLst>
        </pc:grpChg>
        <pc:grpChg chg="add">
          <ac:chgData name="Anjana Shankar" userId="S::anjana_shankar@thbs.com::da7123e3-95dd-4cdc-bb43-10d671a96bf7" providerId="AD" clId="Web-{3A58DD2B-AB66-CDD1-94D0-87B0AE403BAB}" dt="2022-01-27T04:29:30.482" v="101"/>
          <ac:grpSpMkLst>
            <pc:docMk/>
            <pc:sldMk cId="758308249" sldId="291"/>
            <ac:grpSpMk id="23" creationId="{B64F33C7-E158-4057-87E7-6F42AA6D034A}"/>
          </ac:grpSpMkLst>
        </pc:grpChg>
        <pc:picChg chg="add">
          <ac:chgData name="Anjana Shankar" userId="S::anjana_shankar@thbs.com::da7123e3-95dd-4cdc-bb43-10d671a96bf7" providerId="AD" clId="Web-{3A58DD2B-AB66-CDD1-94D0-87B0AE403BAB}" dt="2022-01-27T04:29:30.482" v="101"/>
          <ac:picMkLst>
            <pc:docMk/>
            <pc:sldMk cId="758308249" sldId="291"/>
            <ac:picMk id="6" creationId="{42EE73E3-067F-495A-BE5E-4B3FED16334B}"/>
          </ac:picMkLst>
        </pc:picChg>
      </pc:sldChg>
    </pc:docChg>
  </pc:docChgLst>
  <pc:docChgLst>
    <pc:chgData name="Anjana Shankar" userId="S::anjana_shankar@thbs.com::da7123e3-95dd-4cdc-bb43-10d671a96bf7" providerId="AD" clId="Web-{1E3C81B9-A047-8921-D840-03B0C627D10B}"/>
    <pc:docChg chg="addSld modSld">
      <pc:chgData name="Anjana Shankar" userId="S::anjana_shankar@thbs.com::da7123e3-95dd-4cdc-bb43-10d671a96bf7" providerId="AD" clId="Web-{1E3C81B9-A047-8921-D840-03B0C627D10B}" dt="2022-01-23T14:38:32.229" v="299" actId="14100"/>
      <pc:docMkLst>
        <pc:docMk/>
      </pc:docMkLst>
      <pc:sldChg chg="addSp delSp modSp new">
        <pc:chgData name="Anjana Shankar" userId="S::anjana_shankar@thbs.com::da7123e3-95dd-4cdc-bb43-10d671a96bf7" providerId="AD" clId="Web-{1E3C81B9-A047-8921-D840-03B0C627D10B}" dt="2022-01-23T14:38:32.229" v="299" actId="14100"/>
        <pc:sldMkLst>
          <pc:docMk/>
          <pc:sldMk cId="403206497" sldId="258"/>
        </pc:sldMkLst>
        <pc:spChg chg="del">
          <ac:chgData name="Anjana Shankar" userId="S::anjana_shankar@thbs.com::da7123e3-95dd-4cdc-bb43-10d671a96bf7" providerId="AD" clId="Web-{1E3C81B9-A047-8921-D840-03B0C627D10B}" dt="2022-01-23T13:54:15.349" v="1"/>
          <ac:spMkLst>
            <pc:docMk/>
            <pc:sldMk cId="403206497" sldId="258"/>
            <ac:spMk id="2" creationId="{D4EF5913-A78C-4BB8-9C4C-E9B28B541012}"/>
          </ac:spMkLst>
        </pc:spChg>
        <pc:spChg chg="del">
          <ac:chgData name="Anjana Shankar" userId="S::anjana_shankar@thbs.com::da7123e3-95dd-4cdc-bb43-10d671a96bf7" providerId="AD" clId="Web-{1E3C81B9-A047-8921-D840-03B0C627D10B}" dt="2022-01-23T13:54:17.365" v="2"/>
          <ac:spMkLst>
            <pc:docMk/>
            <pc:sldMk cId="403206497" sldId="258"/>
            <ac:spMk id="3" creationId="{DA3F8FC0-453D-4482-A2E2-935711F66253}"/>
          </ac:spMkLst>
        </pc:spChg>
        <pc:spChg chg="add mod">
          <ac:chgData name="Anjana Shankar" userId="S::anjana_shankar@thbs.com::da7123e3-95dd-4cdc-bb43-10d671a96bf7" providerId="AD" clId="Web-{1E3C81B9-A047-8921-D840-03B0C627D10B}" dt="2022-01-23T13:56:47.100" v="17" actId="1076"/>
          <ac:spMkLst>
            <pc:docMk/>
            <pc:sldMk cId="403206497" sldId="258"/>
            <ac:spMk id="4" creationId="{F6578A06-2E47-4736-A330-E24FD593A924}"/>
          </ac:spMkLst>
        </pc:spChg>
        <pc:spChg chg="add mod">
          <ac:chgData name="Anjana Shankar" userId="S::anjana_shankar@thbs.com::da7123e3-95dd-4cdc-bb43-10d671a96bf7" providerId="AD" clId="Web-{1E3C81B9-A047-8921-D840-03B0C627D10B}" dt="2022-01-23T14:31:30.070" v="231" actId="1076"/>
          <ac:spMkLst>
            <pc:docMk/>
            <pc:sldMk cId="403206497" sldId="258"/>
            <ac:spMk id="5" creationId="{51AFC161-6429-4D22-BCF8-A5864EF82B1C}"/>
          </ac:spMkLst>
        </pc:spChg>
        <pc:spChg chg="add mod">
          <ac:chgData name="Anjana Shankar" userId="S::anjana_shankar@thbs.com::da7123e3-95dd-4cdc-bb43-10d671a96bf7" providerId="AD" clId="Web-{1E3C81B9-A047-8921-D840-03B0C627D10B}" dt="2022-01-23T14:31:40.179" v="233" actId="1076"/>
          <ac:spMkLst>
            <pc:docMk/>
            <pc:sldMk cId="403206497" sldId="258"/>
            <ac:spMk id="6" creationId="{BF43F01A-D00F-4A1D-9ED5-22A337A4765B}"/>
          </ac:spMkLst>
        </pc:spChg>
        <pc:spChg chg="add mod">
          <ac:chgData name="Anjana Shankar" userId="S::anjana_shankar@thbs.com::da7123e3-95dd-4cdc-bb43-10d671a96bf7" providerId="AD" clId="Web-{1E3C81B9-A047-8921-D840-03B0C627D10B}" dt="2022-01-23T14:31:55.195" v="237" actId="1076"/>
          <ac:spMkLst>
            <pc:docMk/>
            <pc:sldMk cId="403206497" sldId="258"/>
            <ac:spMk id="7" creationId="{25B5032E-5759-44BF-B855-4E9166B3D092}"/>
          </ac:spMkLst>
        </pc:spChg>
        <pc:spChg chg="add mod">
          <ac:chgData name="Anjana Shankar" userId="S::anjana_shankar@thbs.com::da7123e3-95dd-4cdc-bb43-10d671a96bf7" providerId="AD" clId="Web-{1E3C81B9-A047-8921-D840-03B0C627D10B}" dt="2022-01-23T14:35:20.853" v="273" actId="1076"/>
          <ac:spMkLst>
            <pc:docMk/>
            <pc:sldMk cId="403206497" sldId="258"/>
            <ac:spMk id="8" creationId="{2807C982-0CE9-4E77-937F-A6F096090E8D}"/>
          </ac:spMkLst>
        </pc:spChg>
        <pc:spChg chg="add mod">
          <ac:chgData name="Anjana Shankar" userId="S::anjana_shankar@thbs.com::da7123e3-95dd-4cdc-bb43-10d671a96bf7" providerId="AD" clId="Web-{1E3C81B9-A047-8921-D840-03B0C627D10B}" dt="2022-01-23T14:34:28.368" v="263" actId="1076"/>
          <ac:spMkLst>
            <pc:docMk/>
            <pc:sldMk cId="403206497" sldId="258"/>
            <ac:spMk id="9" creationId="{B7713AD5-83A2-4BBD-B7B2-961F6CBAE848}"/>
          </ac:spMkLst>
        </pc:spChg>
        <pc:spChg chg="add mod">
          <ac:chgData name="Anjana Shankar" userId="S::anjana_shankar@thbs.com::da7123e3-95dd-4cdc-bb43-10d671a96bf7" providerId="AD" clId="Web-{1E3C81B9-A047-8921-D840-03B0C627D10B}" dt="2022-01-23T14:35:54.368" v="276" actId="1076"/>
          <ac:spMkLst>
            <pc:docMk/>
            <pc:sldMk cId="403206497" sldId="258"/>
            <ac:spMk id="10" creationId="{5218CC32-7FF1-4DA7-A2FD-9459A4B90305}"/>
          </ac:spMkLst>
        </pc:spChg>
        <pc:spChg chg="add mod">
          <ac:chgData name="Anjana Shankar" userId="S::anjana_shankar@thbs.com::da7123e3-95dd-4cdc-bb43-10d671a96bf7" providerId="AD" clId="Web-{1E3C81B9-A047-8921-D840-03B0C627D10B}" dt="2022-01-23T14:34:32.618" v="264" actId="1076"/>
          <ac:spMkLst>
            <pc:docMk/>
            <pc:sldMk cId="403206497" sldId="258"/>
            <ac:spMk id="11" creationId="{E0D37075-E5B3-4BDB-9D71-7962A493B58E}"/>
          </ac:spMkLst>
        </pc:spChg>
        <pc:spChg chg="add mod">
          <ac:chgData name="Anjana Shankar" userId="S::anjana_shankar@thbs.com::da7123e3-95dd-4cdc-bb43-10d671a96bf7" providerId="AD" clId="Web-{1E3C81B9-A047-8921-D840-03B0C627D10B}" dt="2022-01-23T14:34:40.321" v="266" actId="1076"/>
          <ac:spMkLst>
            <pc:docMk/>
            <pc:sldMk cId="403206497" sldId="258"/>
            <ac:spMk id="12" creationId="{1165DDB4-108F-4284-9268-71DFC93F7628}"/>
          </ac:spMkLst>
        </pc:spChg>
        <pc:spChg chg="add mod">
          <ac:chgData name="Anjana Shankar" userId="S::anjana_shankar@thbs.com::da7123e3-95dd-4cdc-bb43-10d671a96bf7" providerId="AD" clId="Web-{1E3C81B9-A047-8921-D840-03B0C627D10B}" dt="2022-01-23T14:34:14.040" v="258" actId="1076"/>
          <ac:spMkLst>
            <pc:docMk/>
            <pc:sldMk cId="403206497" sldId="258"/>
            <ac:spMk id="13" creationId="{39ADB718-52E3-440D-9AC4-C2C7608CDD12}"/>
          </ac:spMkLst>
        </pc:spChg>
        <pc:spChg chg="add mod">
          <ac:chgData name="Anjana Shankar" userId="S::anjana_shankar@thbs.com::da7123e3-95dd-4cdc-bb43-10d671a96bf7" providerId="AD" clId="Web-{1E3C81B9-A047-8921-D840-03B0C627D10B}" dt="2022-01-23T14:34:15.993" v="259" actId="1076"/>
          <ac:spMkLst>
            <pc:docMk/>
            <pc:sldMk cId="403206497" sldId="258"/>
            <ac:spMk id="14" creationId="{33BCC01F-B1E8-4C90-BB41-E005521A40D0}"/>
          </ac:spMkLst>
        </pc:spChg>
        <pc:spChg chg="add mod">
          <ac:chgData name="Anjana Shankar" userId="S::anjana_shankar@thbs.com::da7123e3-95dd-4cdc-bb43-10d671a96bf7" providerId="AD" clId="Web-{1E3C81B9-A047-8921-D840-03B0C627D10B}" dt="2022-01-23T14:34:37.368" v="265" actId="1076"/>
          <ac:spMkLst>
            <pc:docMk/>
            <pc:sldMk cId="403206497" sldId="258"/>
            <ac:spMk id="15" creationId="{9759717A-F912-41D1-8EB5-124890CBD120}"/>
          </ac:spMkLst>
        </pc:spChg>
        <pc:spChg chg="add mod">
          <ac:chgData name="Anjana Shankar" userId="S::anjana_shankar@thbs.com::da7123e3-95dd-4cdc-bb43-10d671a96bf7" providerId="AD" clId="Web-{1E3C81B9-A047-8921-D840-03B0C627D10B}" dt="2022-01-23T14:30:32.022" v="221" actId="1076"/>
          <ac:spMkLst>
            <pc:docMk/>
            <pc:sldMk cId="403206497" sldId="258"/>
            <ac:spMk id="16" creationId="{50734D1F-C362-45EC-A08C-E359C5E35B77}"/>
          </ac:spMkLst>
        </pc:spChg>
        <pc:spChg chg="add mod">
          <ac:chgData name="Anjana Shankar" userId="S::anjana_shankar@thbs.com::da7123e3-95dd-4cdc-bb43-10d671a96bf7" providerId="AD" clId="Web-{1E3C81B9-A047-8921-D840-03B0C627D10B}" dt="2022-01-23T14:30:19.288" v="218" actId="1076"/>
          <ac:spMkLst>
            <pc:docMk/>
            <pc:sldMk cId="403206497" sldId="258"/>
            <ac:spMk id="17" creationId="{A391B605-27C4-4842-B102-A12749519A53}"/>
          </ac:spMkLst>
        </pc:spChg>
        <pc:spChg chg="add mod">
          <ac:chgData name="Anjana Shankar" userId="S::anjana_shankar@thbs.com::da7123e3-95dd-4cdc-bb43-10d671a96bf7" providerId="AD" clId="Web-{1E3C81B9-A047-8921-D840-03B0C627D10B}" dt="2022-01-23T14:30:21.850" v="219" actId="1076"/>
          <ac:spMkLst>
            <pc:docMk/>
            <pc:sldMk cId="403206497" sldId="258"/>
            <ac:spMk id="18" creationId="{4CBF664C-9DB2-4857-95E8-32C3D39B03A1}"/>
          </ac:spMkLst>
        </pc:spChg>
        <pc:cxnChg chg="add mod">
          <ac:chgData name="Anjana Shankar" userId="S::anjana_shankar@thbs.com::da7123e3-95dd-4cdc-bb43-10d671a96bf7" providerId="AD" clId="Web-{1E3C81B9-A047-8921-D840-03B0C627D10B}" dt="2022-01-23T14:31:33.616" v="232" actId="1076"/>
          <ac:cxnSpMkLst>
            <pc:docMk/>
            <pc:sldMk cId="403206497" sldId="258"/>
            <ac:cxnSpMk id="19" creationId="{0AA9C74C-026C-4ED8-A61E-BF5D870CD0B5}"/>
          </ac:cxnSpMkLst>
        </pc:cxnChg>
        <pc:cxnChg chg="add mod">
          <ac:chgData name="Anjana Shankar" userId="S::anjana_shankar@thbs.com::da7123e3-95dd-4cdc-bb43-10d671a96bf7" providerId="AD" clId="Web-{1E3C81B9-A047-8921-D840-03B0C627D10B}" dt="2022-01-23T14:31:51.992" v="236" actId="1076"/>
          <ac:cxnSpMkLst>
            <pc:docMk/>
            <pc:sldMk cId="403206497" sldId="258"/>
            <ac:cxnSpMk id="20" creationId="{E9541318-7409-4900-857E-7C9A0F575C02}"/>
          </ac:cxnSpMkLst>
        </pc:cxnChg>
        <pc:cxnChg chg="add mod">
          <ac:chgData name="Anjana Shankar" userId="S::anjana_shankar@thbs.com::da7123e3-95dd-4cdc-bb43-10d671a96bf7" providerId="AD" clId="Web-{1E3C81B9-A047-8921-D840-03B0C627D10B}" dt="2022-01-23T14:35:27.431" v="274" actId="14100"/>
          <ac:cxnSpMkLst>
            <pc:docMk/>
            <pc:sldMk cId="403206497" sldId="258"/>
            <ac:cxnSpMk id="21" creationId="{1C0D4C79-6F55-4B2D-A844-DE797A888441}"/>
          </ac:cxnSpMkLst>
        </pc:cxnChg>
        <pc:cxnChg chg="add mod">
          <ac:chgData name="Anjana Shankar" userId="S::anjana_shankar@thbs.com::da7123e3-95dd-4cdc-bb43-10d671a96bf7" providerId="AD" clId="Web-{1E3C81B9-A047-8921-D840-03B0C627D10B}" dt="2022-01-23T14:30:26.194" v="220" actId="14100"/>
          <ac:cxnSpMkLst>
            <pc:docMk/>
            <pc:sldMk cId="403206497" sldId="258"/>
            <ac:cxnSpMk id="22" creationId="{1787B499-C317-4D1F-B9A1-203C31DAB84A}"/>
          </ac:cxnSpMkLst>
        </pc:cxnChg>
        <pc:cxnChg chg="add mod">
          <ac:chgData name="Anjana Shankar" userId="S::anjana_shankar@thbs.com::da7123e3-95dd-4cdc-bb43-10d671a96bf7" providerId="AD" clId="Web-{1E3C81B9-A047-8921-D840-03B0C627D10B}" dt="2022-01-23T14:30:44.975" v="222" actId="14100"/>
          <ac:cxnSpMkLst>
            <pc:docMk/>
            <pc:sldMk cId="403206497" sldId="258"/>
            <ac:cxnSpMk id="23" creationId="{36EE2273-F76A-44E3-B296-7432A0DD95D7}"/>
          </ac:cxnSpMkLst>
        </pc:cxnChg>
        <pc:cxnChg chg="add mod">
          <ac:chgData name="Anjana Shankar" userId="S::anjana_shankar@thbs.com::da7123e3-95dd-4cdc-bb43-10d671a96bf7" providerId="AD" clId="Web-{1E3C81B9-A047-8921-D840-03B0C627D10B}" dt="2022-01-23T14:31:48.382" v="235" actId="14100"/>
          <ac:cxnSpMkLst>
            <pc:docMk/>
            <pc:sldMk cId="403206497" sldId="258"/>
            <ac:cxnSpMk id="24" creationId="{8DD0D25A-959A-4C35-A098-ACAC96A4BE69}"/>
          </ac:cxnSpMkLst>
        </pc:cxnChg>
        <pc:cxnChg chg="add mod">
          <ac:chgData name="Anjana Shankar" userId="S::anjana_shankar@thbs.com::da7123e3-95dd-4cdc-bb43-10d671a96bf7" providerId="AD" clId="Web-{1E3C81B9-A047-8921-D840-03B0C627D10B}" dt="2022-01-23T14:34:54.602" v="268" actId="1076"/>
          <ac:cxnSpMkLst>
            <pc:docMk/>
            <pc:sldMk cId="403206497" sldId="258"/>
            <ac:cxnSpMk id="25" creationId="{2719245D-673E-49F9-B366-C70A64C4CE2D}"/>
          </ac:cxnSpMkLst>
        </pc:cxnChg>
        <pc:cxnChg chg="add mod">
          <ac:chgData name="Anjana Shankar" userId="S::anjana_shankar@thbs.com::da7123e3-95dd-4cdc-bb43-10d671a96bf7" providerId="AD" clId="Web-{1E3C81B9-A047-8921-D840-03B0C627D10B}" dt="2022-01-23T14:36:46.728" v="286" actId="14100"/>
          <ac:cxnSpMkLst>
            <pc:docMk/>
            <pc:sldMk cId="403206497" sldId="258"/>
            <ac:cxnSpMk id="26" creationId="{1C3F3807-18F0-416C-9921-3618AB8FFD58}"/>
          </ac:cxnSpMkLst>
        </pc:cxnChg>
        <pc:cxnChg chg="add mod">
          <ac:chgData name="Anjana Shankar" userId="S::anjana_shankar@thbs.com::da7123e3-95dd-4cdc-bb43-10d671a96bf7" providerId="AD" clId="Web-{1E3C81B9-A047-8921-D840-03B0C627D10B}" dt="2022-01-23T14:36:02.947" v="277" actId="14100"/>
          <ac:cxnSpMkLst>
            <pc:docMk/>
            <pc:sldMk cId="403206497" sldId="258"/>
            <ac:cxnSpMk id="27" creationId="{FEC51E27-69DD-457B-ABAF-ADA10C64B5C5}"/>
          </ac:cxnSpMkLst>
        </pc:cxnChg>
        <pc:cxnChg chg="add del mod">
          <ac:chgData name="Anjana Shankar" userId="S::anjana_shankar@thbs.com::da7123e3-95dd-4cdc-bb43-10d671a96bf7" providerId="AD" clId="Web-{1E3C81B9-A047-8921-D840-03B0C627D10B}" dt="2022-01-23T14:36:10.884" v="279"/>
          <ac:cxnSpMkLst>
            <pc:docMk/>
            <pc:sldMk cId="403206497" sldId="258"/>
            <ac:cxnSpMk id="28" creationId="{0027AA69-67B8-40B7-9D12-6E0FF0D3FF79}"/>
          </ac:cxnSpMkLst>
        </pc:cxnChg>
        <pc:cxnChg chg="add mod">
          <ac:chgData name="Anjana Shankar" userId="S::anjana_shankar@thbs.com::da7123e3-95dd-4cdc-bb43-10d671a96bf7" providerId="AD" clId="Web-{1E3C81B9-A047-8921-D840-03B0C627D10B}" dt="2022-01-23T14:36:23.478" v="282" actId="14100"/>
          <ac:cxnSpMkLst>
            <pc:docMk/>
            <pc:sldMk cId="403206497" sldId="258"/>
            <ac:cxnSpMk id="29" creationId="{6D2F443A-2A39-463D-8C3A-322B55664554}"/>
          </ac:cxnSpMkLst>
        </pc:cxnChg>
        <pc:cxnChg chg="add del mod">
          <ac:chgData name="Anjana Shankar" userId="S::anjana_shankar@thbs.com::da7123e3-95dd-4cdc-bb43-10d671a96bf7" providerId="AD" clId="Web-{1E3C81B9-A047-8921-D840-03B0C627D10B}" dt="2022-01-23T14:36:57.744" v="288"/>
          <ac:cxnSpMkLst>
            <pc:docMk/>
            <pc:sldMk cId="403206497" sldId="258"/>
            <ac:cxnSpMk id="30" creationId="{53C22872-B87B-4D97-8832-3DF13C26619F}"/>
          </ac:cxnSpMkLst>
        </pc:cxnChg>
        <pc:cxnChg chg="add mod">
          <ac:chgData name="Anjana Shankar" userId="S::anjana_shankar@thbs.com::da7123e3-95dd-4cdc-bb43-10d671a96bf7" providerId="AD" clId="Web-{1E3C81B9-A047-8921-D840-03B0C627D10B}" dt="2022-01-23T14:37:06.713" v="290" actId="1076"/>
          <ac:cxnSpMkLst>
            <pc:docMk/>
            <pc:sldMk cId="403206497" sldId="258"/>
            <ac:cxnSpMk id="31" creationId="{2674B785-E7B4-4454-BF03-B8D92A73B9F2}"/>
          </ac:cxnSpMkLst>
        </pc:cxnChg>
        <pc:cxnChg chg="add mod">
          <ac:chgData name="Anjana Shankar" userId="S::anjana_shankar@thbs.com::da7123e3-95dd-4cdc-bb43-10d671a96bf7" providerId="AD" clId="Web-{1E3C81B9-A047-8921-D840-03B0C627D10B}" dt="2022-01-23T14:38:32.229" v="299" actId="14100"/>
          <ac:cxnSpMkLst>
            <pc:docMk/>
            <pc:sldMk cId="403206497" sldId="258"/>
            <ac:cxnSpMk id="32" creationId="{B6880D1D-4459-4441-96D6-DC163C66C8DA}"/>
          </ac:cxnSpMkLst>
        </pc:cxnChg>
      </pc:sldChg>
    </pc:docChg>
  </pc:docChgLst>
  <pc:docChgLst>
    <pc:chgData name="Bharath Lakshmi" userId="S::bharath_lakshmi@thbs.com::f61a9582-c8ce-49d2-8fff-229566f87573" providerId="AD" clId="Web-{8364757E-509E-8D74-ED98-ECB5E41BF365}"/>
    <pc:docChg chg="delSld modSld">
      <pc:chgData name="Bharath Lakshmi" userId="S::bharath_lakshmi@thbs.com::f61a9582-c8ce-49d2-8fff-229566f87573" providerId="AD" clId="Web-{8364757E-509E-8D74-ED98-ECB5E41BF365}" dt="2022-01-27T06:31:09.301" v="160" actId="20577"/>
      <pc:docMkLst>
        <pc:docMk/>
      </pc:docMkLst>
      <pc:sldChg chg="modSp mod modShow">
        <pc:chgData name="Bharath Lakshmi" userId="S::bharath_lakshmi@thbs.com::f61a9582-c8ce-49d2-8fff-229566f87573" providerId="AD" clId="Web-{8364757E-509E-8D74-ED98-ECB5E41BF365}" dt="2022-01-27T06:30:12.909" v="158" actId="20577"/>
        <pc:sldMkLst>
          <pc:docMk/>
          <pc:sldMk cId="109857222" sldId="256"/>
        </pc:sldMkLst>
        <pc:spChg chg="mod">
          <ac:chgData name="Bharath Lakshmi" userId="S::bharath_lakshmi@thbs.com::f61a9582-c8ce-49d2-8fff-229566f87573" providerId="AD" clId="Web-{8364757E-509E-8D74-ED98-ECB5E41BF365}" dt="2022-01-27T06:30:12.909" v="158" actId="20577"/>
          <ac:spMkLst>
            <pc:docMk/>
            <pc:sldMk cId="109857222" sldId="256"/>
            <ac:spMk id="2" creationId="{00000000-0000-0000-0000-000000000000}"/>
          </ac:spMkLst>
        </pc:spChg>
        <pc:spChg chg="mod">
          <ac:chgData name="Bharath Lakshmi" userId="S::bharath_lakshmi@thbs.com::f61a9582-c8ce-49d2-8fff-229566f87573" providerId="AD" clId="Web-{8364757E-509E-8D74-ED98-ECB5E41BF365}" dt="2022-01-27T04:38:13.863" v="86" actId="1076"/>
          <ac:spMkLst>
            <pc:docMk/>
            <pc:sldMk cId="109857222" sldId="256"/>
            <ac:spMk id="3" creationId="{00000000-0000-0000-0000-000000000000}"/>
          </ac:spMkLst>
        </pc:spChg>
        <pc:picChg chg="mod">
          <ac:chgData name="Bharath Lakshmi" userId="S::bharath_lakshmi@thbs.com::f61a9582-c8ce-49d2-8fff-229566f87573" providerId="AD" clId="Web-{8364757E-509E-8D74-ED98-ECB5E41BF365}" dt="2022-01-27T06:25:33.203" v="144" actId="1076"/>
          <ac:picMkLst>
            <pc:docMk/>
            <pc:sldMk cId="109857222" sldId="256"/>
            <ac:picMk id="16" creationId="{C0D511A4-E6B9-4469-B3FE-90CF6D2A7504}"/>
          </ac:picMkLst>
        </pc:picChg>
      </pc:sldChg>
      <pc:sldChg chg="modSp">
        <pc:chgData name="Bharath Lakshmi" userId="S::bharath_lakshmi@thbs.com::f61a9582-c8ce-49d2-8fff-229566f87573" providerId="AD" clId="Web-{8364757E-509E-8D74-ED98-ECB5E41BF365}" dt="2022-01-27T04:36:02.080" v="45" actId="1076"/>
        <pc:sldMkLst>
          <pc:docMk/>
          <pc:sldMk cId="509290948" sldId="257"/>
        </pc:sldMkLst>
        <pc:spChg chg="mod">
          <ac:chgData name="Bharath Lakshmi" userId="S::bharath_lakshmi@thbs.com::f61a9582-c8ce-49d2-8fff-229566f87573" providerId="AD" clId="Web-{8364757E-509E-8D74-ED98-ECB5E41BF365}" dt="2022-01-27T04:35:45.174" v="42" actId="1076"/>
          <ac:spMkLst>
            <pc:docMk/>
            <pc:sldMk cId="509290948" sldId="257"/>
            <ac:spMk id="5" creationId="{21B3A69C-A710-4BFC-ADB4-3BEC2CEEED18}"/>
          </ac:spMkLst>
        </pc:spChg>
        <pc:spChg chg="mod">
          <ac:chgData name="Bharath Lakshmi" userId="S::bharath_lakshmi@thbs.com::f61a9582-c8ce-49d2-8fff-229566f87573" providerId="AD" clId="Web-{8364757E-509E-8D74-ED98-ECB5E41BF365}" dt="2022-01-27T04:35:32.861" v="39" actId="1076"/>
          <ac:spMkLst>
            <pc:docMk/>
            <pc:sldMk cId="509290948" sldId="257"/>
            <ac:spMk id="8" creationId="{90715966-244B-4594-B2F9-BFCBB6AC82A2}"/>
          </ac:spMkLst>
        </pc:spChg>
        <pc:spChg chg="mod">
          <ac:chgData name="Bharath Lakshmi" userId="S::bharath_lakshmi@thbs.com::f61a9582-c8ce-49d2-8fff-229566f87573" providerId="AD" clId="Web-{8364757E-509E-8D74-ED98-ECB5E41BF365}" dt="2022-01-27T04:34:40.642" v="31" actId="14100"/>
          <ac:spMkLst>
            <pc:docMk/>
            <pc:sldMk cId="509290948" sldId="257"/>
            <ac:spMk id="9" creationId="{1CF74DE2-87F0-4CE4-B89A-48E326041202}"/>
          </ac:spMkLst>
        </pc:spChg>
        <pc:spChg chg="mod">
          <ac:chgData name="Bharath Lakshmi" userId="S::bharath_lakshmi@thbs.com::f61a9582-c8ce-49d2-8fff-229566f87573" providerId="AD" clId="Web-{8364757E-509E-8D74-ED98-ECB5E41BF365}" dt="2022-01-27T04:34:42.533" v="33" actId="1076"/>
          <ac:spMkLst>
            <pc:docMk/>
            <pc:sldMk cId="509290948" sldId="257"/>
            <ac:spMk id="10" creationId="{00E6BEFF-AC1E-4E12-95C9-06B8FF90C915}"/>
          </ac:spMkLst>
        </pc:spChg>
        <pc:spChg chg="mod">
          <ac:chgData name="Bharath Lakshmi" userId="S::bharath_lakshmi@thbs.com::f61a9582-c8ce-49d2-8fff-229566f87573" providerId="AD" clId="Web-{8364757E-509E-8D74-ED98-ECB5E41BF365}" dt="2022-01-27T04:34:44.189" v="34" actId="14100"/>
          <ac:spMkLst>
            <pc:docMk/>
            <pc:sldMk cId="509290948" sldId="257"/>
            <ac:spMk id="11" creationId="{A0BA0DC2-35E0-402D-BB91-5710839A3527}"/>
          </ac:spMkLst>
        </pc:spChg>
        <pc:spChg chg="mod">
          <ac:chgData name="Bharath Lakshmi" userId="S::bharath_lakshmi@thbs.com::f61a9582-c8ce-49d2-8fff-229566f87573" providerId="AD" clId="Web-{8364757E-509E-8D74-ED98-ECB5E41BF365}" dt="2022-01-27T04:35:38.158" v="40" actId="1076"/>
          <ac:spMkLst>
            <pc:docMk/>
            <pc:sldMk cId="509290948" sldId="257"/>
            <ac:spMk id="87" creationId="{337603E5-EA92-476C-AFE5-8077E2EBB7D0}"/>
          </ac:spMkLst>
        </pc:spChg>
        <pc:spChg chg="mod">
          <ac:chgData name="Bharath Lakshmi" userId="S::bharath_lakshmi@thbs.com::f61a9582-c8ce-49d2-8fff-229566f87573" providerId="AD" clId="Web-{8364757E-509E-8D74-ED98-ECB5E41BF365}" dt="2022-01-27T04:35:31.174" v="38" actId="14100"/>
          <ac:spMkLst>
            <pc:docMk/>
            <pc:sldMk cId="509290948" sldId="257"/>
            <ac:spMk id="89" creationId="{3FF94800-3CFA-4BF7-A779-7770D9ADF160}"/>
          </ac:spMkLst>
        </pc:spChg>
        <pc:spChg chg="mod">
          <ac:chgData name="Bharath Lakshmi" userId="S::bharath_lakshmi@thbs.com::f61a9582-c8ce-49d2-8fff-229566f87573" providerId="AD" clId="Web-{8364757E-509E-8D74-ED98-ECB5E41BF365}" dt="2022-01-27T04:35:56.268" v="43" actId="1076"/>
          <ac:spMkLst>
            <pc:docMk/>
            <pc:sldMk cId="509290948" sldId="257"/>
            <ac:spMk id="90" creationId="{96D3E271-B405-4642-85FA-E5283B19F341}"/>
          </ac:spMkLst>
        </pc:spChg>
        <pc:spChg chg="mod">
          <ac:chgData name="Bharath Lakshmi" userId="S::bharath_lakshmi@thbs.com::f61a9582-c8ce-49d2-8fff-229566f87573" providerId="AD" clId="Web-{8364757E-509E-8D74-ED98-ECB5E41BF365}" dt="2022-01-27T04:35:59.018" v="44" actId="1076"/>
          <ac:spMkLst>
            <pc:docMk/>
            <pc:sldMk cId="509290948" sldId="257"/>
            <ac:spMk id="93" creationId="{7D7B4606-8EBC-4929-BFD1-D3C38D736A1D}"/>
          </ac:spMkLst>
        </pc:spChg>
        <pc:spChg chg="mod">
          <ac:chgData name="Bharath Lakshmi" userId="S::bharath_lakshmi@thbs.com::f61a9582-c8ce-49d2-8fff-229566f87573" providerId="AD" clId="Web-{8364757E-509E-8D74-ED98-ECB5E41BF365}" dt="2022-01-27T04:36:02.080" v="45" actId="1076"/>
          <ac:spMkLst>
            <pc:docMk/>
            <pc:sldMk cId="509290948" sldId="257"/>
            <ac:spMk id="94" creationId="{E3096731-66F2-488F-88BE-F68C05DFEF7B}"/>
          </ac:spMkLst>
        </pc:spChg>
      </pc:sldChg>
      <pc:sldChg chg="modSp">
        <pc:chgData name="Bharath Lakshmi" userId="S::bharath_lakshmi@thbs.com::f61a9582-c8ce-49d2-8fff-229566f87573" providerId="AD" clId="Web-{8364757E-509E-8D74-ED98-ECB5E41BF365}" dt="2022-01-27T06:13:09.179" v="106" actId="14100"/>
        <pc:sldMkLst>
          <pc:docMk/>
          <pc:sldMk cId="403206497" sldId="258"/>
        </pc:sldMkLst>
        <pc:cxnChg chg="mod">
          <ac:chgData name="Bharath Lakshmi" userId="S::bharath_lakshmi@thbs.com::f61a9582-c8ce-49d2-8fff-229566f87573" providerId="AD" clId="Web-{8364757E-509E-8D74-ED98-ECB5E41BF365}" dt="2022-01-27T06:13:09.179" v="106" actId="14100"/>
          <ac:cxnSpMkLst>
            <pc:docMk/>
            <pc:sldMk cId="403206497" sldId="258"/>
            <ac:cxnSpMk id="22" creationId="{1787B499-C317-4D1F-B9A1-203C31DAB84A}"/>
          </ac:cxnSpMkLst>
        </pc:cxnChg>
      </pc:sldChg>
      <pc:sldChg chg="modSp">
        <pc:chgData name="Bharath Lakshmi" userId="S::bharath_lakshmi@thbs.com::f61a9582-c8ce-49d2-8fff-229566f87573" providerId="AD" clId="Web-{8364757E-509E-8D74-ED98-ECB5E41BF365}" dt="2022-01-27T06:31:09.301" v="160" actId="20577"/>
        <pc:sldMkLst>
          <pc:docMk/>
          <pc:sldMk cId="800117200" sldId="264"/>
        </pc:sldMkLst>
        <pc:spChg chg="mod">
          <ac:chgData name="Bharath Lakshmi" userId="S::bharath_lakshmi@thbs.com::f61a9582-c8ce-49d2-8fff-229566f87573" providerId="AD" clId="Web-{8364757E-509E-8D74-ED98-ECB5E41BF365}" dt="2022-01-27T06:31:09.301" v="160" actId="20577"/>
          <ac:spMkLst>
            <pc:docMk/>
            <pc:sldMk cId="800117200" sldId="264"/>
            <ac:spMk id="3" creationId="{FF63B800-2153-4CF1-9C01-2A57776BEA81}"/>
          </ac:spMkLst>
        </pc:spChg>
      </pc:sldChg>
      <pc:sldChg chg="modSp">
        <pc:chgData name="Bharath Lakshmi" userId="S::bharath_lakshmi@thbs.com::f61a9582-c8ce-49d2-8fff-229566f87573" providerId="AD" clId="Web-{8364757E-509E-8D74-ED98-ECB5E41BF365}" dt="2022-01-27T06:06:22.003" v="99" actId="20577"/>
        <pc:sldMkLst>
          <pc:docMk/>
          <pc:sldMk cId="2796771790" sldId="266"/>
        </pc:sldMkLst>
        <pc:spChg chg="mod">
          <ac:chgData name="Bharath Lakshmi" userId="S::bharath_lakshmi@thbs.com::f61a9582-c8ce-49d2-8fff-229566f87573" providerId="AD" clId="Web-{8364757E-509E-8D74-ED98-ECB5E41BF365}" dt="2022-01-27T06:06:22.003" v="99" actId="20577"/>
          <ac:spMkLst>
            <pc:docMk/>
            <pc:sldMk cId="2796771790" sldId="266"/>
            <ac:spMk id="4" creationId="{491D70D5-1C16-439F-8AE4-B4F5A37AFBEF}"/>
          </ac:spMkLst>
        </pc:spChg>
      </pc:sldChg>
      <pc:sldChg chg="delSp modSp">
        <pc:chgData name="Bharath Lakshmi" userId="S::bharath_lakshmi@thbs.com::f61a9582-c8ce-49d2-8fff-229566f87573" providerId="AD" clId="Web-{8364757E-509E-8D74-ED98-ECB5E41BF365}" dt="2022-01-27T06:01:59.796" v="95"/>
        <pc:sldMkLst>
          <pc:docMk/>
          <pc:sldMk cId="3392793021" sldId="267"/>
        </pc:sldMkLst>
        <pc:spChg chg="del mod">
          <ac:chgData name="Bharath Lakshmi" userId="S::bharath_lakshmi@thbs.com::f61a9582-c8ce-49d2-8fff-229566f87573" providerId="AD" clId="Web-{8364757E-509E-8D74-ED98-ECB5E41BF365}" dt="2022-01-27T06:01:59.796" v="95"/>
          <ac:spMkLst>
            <pc:docMk/>
            <pc:sldMk cId="3392793021" sldId="267"/>
            <ac:spMk id="6" creationId="{9AE78C67-165A-4889-A6D1-0E1602F5879F}"/>
          </ac:spMkLst>
        </pc:spChg>
      </pc:sldChg>
      <pc:sldChg chg="modSp">
        <pc:chgData name="Bharath Lakshmi" userId="S::bharath_lakshmi@thbs.com::f61a9582-c8ce-49d2-8fff-229566f87573" providerId="AD" clId="Web-{8364757E-509E-8D74-ED98-ECB5E41BF365}" dt="2022-01-27T05:14:17.561" v="88" actId="20577"/>
        <pc:sldMkLst>
          <pc:docMk/>
          <pc:sldMk cId="3972429439" sldId="268"/>
        </pc:sldMkLst>
        <pc:spChg chg="mod">
          <ac:chgData name="Bharath Lakshmi" userId="S::bharath_lakshmi@thbs.com::f61a9582-c8ce-49d2-8fff-229566f87573" providerId="AD" clId="Web-{8364757E-509E-8D74-ED98-ECB5E41BF365}" dt="2022-01-27T05:14:17.561" v="88" actId="20577"/>
          <ac:spMkLst>
            <pc:docMk/>
            <pc:sldMk cId="3972429439" sldId="268"/>
            <ac:spMk id="3" creationId="{E1DA27E0-D16D-4DF5-BC42-3DBE57D388C9}"/>
          </ac:spMkLst>
        </pc:spChg>
      </pc:sldChg>
      <pc:sldChg chg="modSp">
        <pc:chgData name="Bharath Lakshmi" userId="S::bharath_lakshmi@thbs.com::f61a9582-c8ce-49d2-8fff-229566f87573" providerId="AD" clId="Web-{8364757E-509E-8D74-ED98-ECB5E41BF365}" dt="2022-01-27T05:27:45.383" v="90" actId="20577"/>
        <pc:sldMkLst>
          <pc:docMk/>
          <pc:sldMk cId="3413330376" sldId="274"/>
        </pc:sldMkLst>
        <pc:spChg chg="mod">
          <ac:chgData name="Bharath Lakshmi" userId="S::bharath_lakshmi@thbs.com::f61a9582-c8ce-49d2-8fff-229566f87573" providerId="AD" clId="Web-{8364757E-509E-8D74-ED98-ECB5E41BF365}" dt="2022-01-27T05:27:45.383" v="90" actId="20577"/>
          <ac:spMkLst>
            <pc:docMk/>
            <pc:sldMk cId="3413330376" sldId="274"/>
            <ac:spMk id="4" creationId="{AB97CC65-85DD-42F2-A204-68BBBB01E449}"/>
          </ac:spMkLst>
        </pc:spChg>
      </pc:sldChg>
      <pc:sldChg chg="modSp">
        <pc:chgData name="Bharath Lakshmi" userId="S::bharath_lakshmi@thbs.com::f61a9582-c8ce-49d2-8fff-229566f87573" providerId="AD" clId="Web-{8364757E-509E-8D74-ED98-ECB5E41BF365}" dt="2022-01-27T05:30:14.900" v="92" actId="1076"/>
        <pc:sldMkLst>
          <pc:docMk/>
          <pc:sldMk cId="595803783" sldId="275"/>
        </pc:sldMkLst>
        <pc:picChg chg="mod">
          <ac:chgData name="Bharath Lakshmi" userId="S::bharath_lakshmi@thbs.com::f61a9582-c8ce-49d2-8fff-229566f87573" providerId="AD" clId="Web-{8364757E-509E-8D74-ED98-ECB5E41BF365}" dt="2022-01-27T05:30:14.900" v="92" actId="1076"/>
          <ac:picMkLst>
            <pc:docMk/>
            <pc:sldMk cId="595803783" sldId="275"/>
            <ac:picMk id="2" creationId="{61BB866D-DA90-455A-9940-037FCC6C3CA7}"/>
          </ac:picMkLst>
        </pc:picChg>
      </pc:sldChg>
      <pc:sldChg chg="modSp">
        <pc:chgData name="Bharath Lakshmi" userId="S::bharath_lakshmi@thbs.com::f61a9582-c8ce-49d2-8fff-229566f87573" providerId="AD" clId="Web-{8364757E-509E-8D74-ED98-ECB5E41BF365}" dt="2022-01-27T06:23:18.295" v="140" actId="20577"/>
        <pc:sldMkLst>
          <pc:docMk/>
          <pc:sldMk cId="3474244118" sldId="278"/>
        </pc:sldMkLst>
        <pc:spChg chg="mod">
          <ac:chgData name="Bharath Lakshmi" userId="S::bharath_lakshmi@thbs.com::f61a9582-c8ce-49d2-8fff-229566f87573" providerId="AD" clId="Web-{8364757E-509E-8D74-ED98-ECB5E41BF365}" dt="2022-01-27T06:23:18.295" v="140" actId="20577"/>
          <ac:spMkLst>
            <pc:docMk/>
            <pc:sldMk cId="3474244118" sldId="278"/>
            <ac:spMk id="3" creationId="{5499C66A-7292-4A03-86FE-6B395BEC5842}"/>
          </ac:spMkLst>
        </pc:spChg>
      </pc:sldChg>
      <pc:sldChg chg="modSp">
        <pc:chgData name="Bharath Lakshmi" userId="S::bharath_lakshmi@thbs.com::f61a9582-c8ce-49d2-8fff-229566f87573" providerId="AD" clId="Web-{8364757E-509E-8D74-ED98-ECB5E41BF365}" dt="2022-01-27T06:20:37.340" v="137" actId="14100"/>
        <pc:sldMkLst>
          <pc:docMk/>
          <pc:sldMk cId="56530403" sldId="282"/>
        </pc:sldMkLst>
        <pc:picChg chg="mod">
          <ac:chgData name="Bharath Lakshmi" userId="S::bharath_lakshmi@thbs.com::f61a9582-c8ce-49d2-8fff-229566f87573" providerId="AD" clId="Web-{8364757E-509E-8D74-ED98-ECB5E41BF365}" dt="2022-01-27T06:20:37.340" v="137" actId="14100"/>
          <ac:picMkLst>
            <pc:docMk/>
            <pc:sldMk cId="56530403" sldId="282"/>
            <ac:picMk id="10" creationId="{55847B54-F5D0-4CE5-BD30-EAEFBC21A5F8}"/>
          </ac:picMkLst>
        </pc:picChg>
        <pc:picChg chg="mod">
          <ac:chgData name="Bharath Lakshmi" userId="S::bharath_lakshmi@thbs.com::f61a9582-c8ce-49d2-8fff-229566f87573" providerId="AD" clId="Web-{8364757E-509E-8D74-ED98-ECB5E41BF365}" dt="2022-01-27T06:20:33.262" v="136" actId="14100"/>
          <ac:picMkLst>
            <pc:docMk/>
            <pc:sldMk cId="56530403" sldId="282"/>
            <ac:picMk id="11" creationId="{A6952D0C-9207-41E7-A946-F6C54238BBCB}"/>
          </ac:picMkLst>
        </pc:picChg>
        <pc:picChg chg="mod">
          <ac:chgData name="Bharath Lakshmi" userId="S::bharath_lakshmi@thbs.com::f61a9582-c8ce-49d2-8fff-229566f87573" providerId="AD" clId="Web-{8364757E-509E-8D74-ED98-ECB5E41BF365}" dt="2022-01-27T06:20:29.809" v="135" actId="14100"/>
          <ac:picMkLst>
            <pc:docMk/>
            <pc:sldMk cId="56530403" sldId="282"/>
            <ac:picMk id="15" creationId="{91B18E1F-C758-43B4-A6AF-5E2EEE9F7BE5}"/>
          </ac:picMkLst>
        </pc:picChg>
      </pc:sldChg>
      <pc:sldChg chg="del">
        <pc:chgData name="Bharath Lakshmi" userId="S::bharath_lakshmi@thbs.com::f61a9582-c8ce-49d2-8fff-229566f87573" providerId="AD" clId="Web-{8364757E-509E-8D74-ED98-ECB5E41BF365}" dt="2022-01-27T06:01:40.796" v="94"/>
        <pc:sldMkLst>
          <pc:docMk/>
          <pc:sldMk cId="968706716" sldId="283"/>
        </pc:sldMkLst>
      </pc:sldChg>
      <pc:sldChg chg="addSp modSp">
        <pc:chgData name="Bharath Lakshmi" userId="S::bharath_lakshmi@thbs.com::f61a9582-c8ce-49d2-8fff-229566f87573" providerId="AD" clId="Web-{8364757E-509E-8D74-ED98-ECB5E41BF365}" dt="2022-01-27T06:16:18.369" v="133" actId="1076"/>
        <pc:sldMkLst>
          <pc:docMk/>
          <pc:sldMk cId="2088218067" sldId="286"/>
        </pc:sldMkLst>
        <pc:spChg chg="add mod">
          <ac:chgData name="Bharath Lakshmi" userId="S::bharath_lakshmi@thbs.com::f61a9582-c8ce-49d2-8fff-229566f87573" providerId="AD" clId="Web-{8364757E-509E-8D74-ED98-ECB5E41BF365}" dt="2022-01-27T06:16:18.369" v="133" actId="1076"/>
          <ac:spMkLst>
            <pc:docMk/>
            <pc:sldMk cId="2088218067" sldId="286"/>
            <ac:spMk id="3" creationId="{33588778-133B-4771-ACF8-10CDBE231530}"/>
          </ac:spMkLst>
        </pc:spChg>
        <pc:picChg chg="add mod">
          <ac:chgData name="Bharath Lakshmi" userId="S::bharath_lakshmi@thbs.com::f61a9582-c8ce-49d2-8fff-229566f87573" providerId="AD" clId="Web-{8364757E-509E-8D74-ED98-ECB5E41BF365}" dt="2022-01-27T06:15:19.087" v="110" actId="1076"/>
          <ac:picMkLst>
            <pc:docMk/>
            <pc:sldMk cId="2088218067" sldId="286"/>
            <ac:picMk id="2" creationId="{893A262C-DC43-4BDD-B6DA-E497D0EC5963}"/>
          </ac:picMkLst>
        </pc:picChg>
        <pc:picChg chg="mod">
          <ac:chgData name="Bharath Lakshmi" userId="S::bharath_lakshmi@thbs.com::f61a9582-c8ce-49d2-8fff-229566f87573" providerId="AD" clId="Web-{8364757E-509E-8D74-ED98-ECB5E41BF365}" dt="2022-01-27T06:15:22.587" v="111" actId="1076"/>
          <ac:picMkLst>
            <pc:docMk/>
            <pc:sldMk cId="2088218067" sldId="286"/>
            <ac:picMk id="7" creationId="{BC6192B1-3321-4F80-A379-F7C4B21F83E4}"/>
          </ac:picMkLst>
        </pc:picChg>
      </pc:sldChg>
      <pc:sldChg chg="modSp">
        <pc:chgData name="Bharath Lakshmi" userId="S::bharath_lakshmi@thbs.com::f61a9582-c8ce-49d2-8fff-229566f87573" providerId="AD" clId="Web-{8364757E-509E-8D74-ED98-ECB5E41BF365}" dt="2022-01-27T06:07:55.425" v="101" actId="20577"/>
        <pc:sldMkLst>
          <pc:docMk/>
          <pc:sldMk cId="1371288471" sldId="288"/>
        </pc:sldMkLst>
        <pc:spChg chg="mod">
          <ac:chgData name="Bharath Lakshmi" userId="S::bharath_lakshmi@thbs.com::f61a9582-c8ce-49d2-8fff-229566f87573" providerId="AD" clId="Web-{8364757E-509E-8D74-ED98-ECB5E41BF365}" dt="2022-01-27T06:07:55.425" v="101" actId="20577"/>
          <ac:spMkLst>
            <pc:docMk/>
            <pc:sldMk cId="1371288471" sldId="288"/>
            <ac:spMk id="4" creationId="{D89E8A0B-B2B6-4854-8F7F-755F1E504997}"/>
          </ac:spMkLst>
        </pc:spChg>
      </pc:sldChg>
      <pc:sldChg chg="modSp">
        <pc:chgData name="Bharath Lakshmi" userId="S::bharath_lakshmi@thbs.com::f61a9582-c8ce-49d2-8fff-229566f87573" providerId="AD" clId="Web-{8364757E-509E-8D74-ED98-ECB5E41BF365}" dt="2022-01-27T06:24:43.640" v="143" actId="20577"/>
        <pc:sldMkLst>
          <pc:docMk/>
          <pc:sldMk cId="1522830125" sldId="290"/>
        </pc:sldMkLst>
        <pc:spChg chg="mod">
          <ac:chgData name="Bharath Lakshmi" userId="S::bharath_lakshmi@thbs.com::f61a9582-c8ce-49d2-8fff-229566f87573" providerId="AD" clId="Web-{8364757E-509E-8D74-ED98-ECB5E41BF365}" dt="2022-01-27T06:24:43.640" v="143" actId="20577"/>
          <ac:spMkLst>
            <pc:docMk/>
            <pc:sldMk cId="1522830125" sldId="290"/>
            <ac:spMk id="2" creationId="{BB81FB2C-6B58-4C43-AFAC-5B25EABADD20}"/>
          </ac:spMkLst>
        </pc:spChg>
      </pc:sldChg>
      <pc:sldChg chg="modSp">
        <pc:chgData name="Bharath Lakshmi" userId="S::bharath_lakshmi@thbs.com::f61a9582-c8ce-49d2-8fff-229566f87573" providerId="AD" clId="Web-{8364757E-509E-8D74-ED98-ECB5E41BF365}" dt="2022-01-27T04:34:50.064" v="36" actId="14100"/>
        <pc:sldMkLst>
          <pc:docMk/>
          <pc:sldMk cId="758308249" sldId="291"/>
        </pc:sldMkLst>
        <pc:spChg chg="mod">
          <ac:chgData name="Bharath Lakshmi" userId="S::bharath_lakshmi@thbs.com::f61a9582-c8ce-49d2-8fff-229566f87573" providerId="AD" clId="Web-{8364757E-509E-8D74-ED98-ECB5E41BF365}" dt="2022-01-27T04:34:50.064" v="36" actId="14100"/>
          <ac:spMkLst>
            <pc:docMk/>
            <pc:sldMk cId="758308249" sldId="291"/>
            <ac:spMk id="2" creationId="{2914E8CD-1318-408C-927B-C0A21F9EA2B1}"/>
          </ac:spMkLst>
        </pc:spChg>
      </pc:sldChg>
    </pc:docChg>
  </pc:docChgLst>
  <pc:docChgLst>
    <pc:chgData name="Bharath Lakshmi" userId="S::bharath_lakshmi@thbs.com::f61a9582-c8ce-49d2-8fff-229566f87573" providerId="AD" clId="Web-{FA551430-9409-3DDA-F0FE-B36B400C502F}"/>
    <pc:docChg chg="addSld delSld modSld sldOrd">
      <pc:chgData name="Bharath Lakshmi" userId="S::bharath_lakshmi@thbs.com::f61a9582-c8ce-49d2-8fff-229566f87573" providerId="AD" clId="Web-{FA551430-9409-3DDA-F0FE-B36B400C502F}" dt="2022-01-24T08:59:35.830" v="1380" actId="20577"/>
      <pc:docMkLst>
        <pc:docMk/>
      </pc:docMkLst>
      <pc:sldChg chg="addSp delSp modSp new">
        <pc:chgData name="Bharath Lakshmi" userId="S::bharath_lakshmi@thbs.com::f61a9582-c8ce-49d2-8fff-229566f87573" providerId="AD" clId="Web-{FA551430-9409-3DDA-F0FE-B36B400C502F}" dt="2022-01-24T07:56:41.156" v="688" actId="1076"/>
        <pc:sldMkLst>
          <pc:docMk/>
          <pc:sldMk cId="3972429439" sldId="268"/>
        </pc:sldMkLst>
        <pc:spChg chg="add mod">
          <ac:chgData name="Bharath Lakshmi" userId="S::bharath_lakshmi@thbs.com::f61a9582-c8ce-49d2-8fff-229566f87573" providerId="AD" clId="Web-{FA551430-9409-3DDA-F0FE-B36B400C502F}" dt="2022-01-24T07:56:35.844" v="687" actId="1076"/>
          <ac:spMkLst>
            <pc:docMk/>
            <pc:sldMk cId="3972429439" sldId="268"/>
            <ac:spMk id="2" creationId="{76CE6596-0A3E-4025-92EF-CD7E30F7FFC3}"/>
          </ac:spMkLst>
        </pc:spChg>
        <pc:spChg chg="add mod">
          <ac:chgData name="Bharath Lakshmi" userId="S::bharath_lakshmi@thbs.com::f61a9582-c8ce-49d2-8fff-229566f87573" providerId="AD" clId="Web-{FA551430-9409-3DDA-F0FE-B36B400C502F}" dt="2022-01-24T07:56:41.156" v="688" actId="1076"/>
          <ac:spMkLst>
            <pc:docMk/>
            <pc:sldMk cId="3972429439" sldId="268"/>
            <ac:spMk id="3" creationId="{E1DA27E0-D16D-4DF5-BC42-3DBE57D388C9}"/>
          </ac:spMkLst>
        </pc:spChg>
        <pc:spChg chg="add del mod">
          <ac:chgData name="Bharath Lakshmi" userId="S::bharath_lakshmi@thbs.com::f61a9582-c8ce-49d2-8fff-229566f87573" providerId="AD" clId="Web-{FA551430-9409-3DDA-F0FE-B36B400C502F}" dt="2022-01-24T07:48:32.292" v="544"/>
          <ac:spMkLst>
            <pc:docMk/>
            <pc:sldMk cId="3972429439" sldId="268"/>
            <ac:spMk id="4" creationId="{A2D68CC8-AC23-48EE-A21F-082C10084B97}"/>
          </ac:spMkLst>
        </pc:spChg>
        <pc:spChg chg="add mod">
          <ac:chgData name="Bharath Lakshmi" userId="S::bharath_lakshmi@thbs.com::f61a9582-c8ce-49d2-8fff-229566f87573" providerId="AD" clId="Web-{FA551430-9409-3DDA-F0FE-B36B400C502F}" dt="2022-01-24T07:50:09.106" v="559" actId="20577"/>
          <ac:spMkLst>
            <pc:docMk/>
            <pc:sldMk cId="3972429439" sldId="268"/>
            <ac:spMk id="5" creationId="{1EDED44F-45E8-472F-9A2C-8BE95F88E968}"/>
          </ac:spMkLst>
        </pc:spChg>
      </pc:sldChg>
      <pc:sldChg chg="addSp delSp modSp new">
        <pc:chgData name="Bharath Lakshmi" userId="S::bharath_lakshmi@thbs.com::f61a9582-c8ce-49d2-8fff-229566f87573" providerId="AD" clId="Web-{FA551430-9409-3DDA-F0FE-B36B400C502F}" dt="2022-01-24T07:58:26.938" v="712" actId="20577"/>
        <pc:sldMkLst>
          <pc:docMk/>
          <pc:sldMk cId="3714615659" sldId="269"/>
        </pc:sldMkLst>
        <pc:spChg chg="add del mod">
          <ac:chgData name="Bharath Lakshmi" userId="S::bharath_lakshmi@thbs.com::f61a9582-c8ce-49d2-8fff-229566f87573" providerId="AD" clId="Web-{FA551430-9409-3DDA-F0FE-B36B400C502F}" dt="2022-01-24T07:58:26.938" v="712" actId="20577"/>
          <ac:spMkLst>
            <pc:docMk/>
            <pc:sldMk cId="3714615659" sldId="269"/>
            <ac:spMk id="2" creationId="{F4084E90-7110-4A4D-9210-D4A547648218}"/>
          </ac:spMkLst>
        </pc:spChg>
        <pc:spChg chg="add mod">
          <ac:chgData name="Bharath Lakshmi" userId="S::bharath_lakshmi@thbs.com::f61a9582-c8ce-49d2-8fff-229566f87573" providerId="AD" clId="Web-{FA551430-9409-3DDA-F0FE-B36B400C502F}" dt="2022-01-24T07:57:24.297" v="703" actId="20577"/>
          <ac:spMkLst>
            <pc:docMk/>
            <pc:sldMk cId="3714615659" sldId="269"/>
            <ac:spMk id="3" creationId="{1EC4CEC8-6920-44FB-AFCF-F81E43694F5E}"/>
          </ac:spMkLst>
        </pc:spChg>
      </pc:sldChg>
      <pc:sldChg chg="addSp modSp new">
        <pc:chgData name="Bharath Lakshmi" userId="S::bharath_lakshmi@thbs.com::f61a9582-c8ce-49d2-8fff-229566f87573" providerId="AD" clId="Web-{FA551430-9409-3DDA-F0FE-B36B400C502F}" dt="2022-01-24T08:15:52.323" v="974" actId="1076"/>
        <pc:sldMkLst>
          <pc:docMk/>
          <pc:sldMk cId="2781143015" sldId="270"/>
        </pc:sldMkLst>
        <pc:spChg chg="add mod">
          <ac:chgData name="Bharath Lakshmi" userId="S::bharath_lakshmi@thbs.com::f61a9582-c8ce-49d2-8fff-229566f87573" providerId="AD" clId="Web-{FA551430-9409-3DDA-F0FE-B36B400C502F}" dt="2022-01-24T07:59:38.142" v="742" actId="1076"/>
          <ac:spMkLst>
            <pc:docMk/>
            <pc:sldMk cId="2781143015" sldId="270"/>
            <ac:spMk id="2" creationId="{5DB2DE92-1B71-4D36-A1B3-F0BDD8155D90}"/>
          </ac:spMkLst>
        </pc:spChg>
        <pc:spChg chg="add mod">
          <ac:chgData name="Bharath Lakshmi" userId="S::bharath_lakshmi@thbs.com::f61a9582-c8ce-49d2-8fff-229566f87573" providerId="AD" clId="Web-{FA551430-9409-3DDA-F0FE-B36B400C502F}" dt="2022-01-24T08:14:37.509" v="922" actId="1076"/>
          <ac:spMkLst>
            <pc:docMk/>
            <pc:sldMk cId="2781143015" sldId="270"/>
            <ac:spMk id="3" creationId="{DA76C6A5-C600-41C3-ABBF-466DBDBA8A5C}"/>
          </ac:spMkLst>
        </pc:spChg>
        <pc:spChg chg="add mod">
          <ac:chgData name="Bharath Lakshmi" userId="S::bharath_lakshmi@thbs.com::f61a9582-c8ce-49d2-8fff-229566f87573" providerId="AD" clId="Web-{FA551430-9409-3DDA-F0FE-B36B400C502F}" dt="2022-01-24T08:15:52.323" v="974" actId="1076"/>
          <ac:spMkLst>
            <pc:docMk/>
            <pc:sldMk cId="2781143015" sldId="270"/>
            <ac:spMk id="4" creationId="{9CEC791A-B592-49EE-987C-50FF5F120245}"/>
          </ac:spMkLst>
        </pc:spChg>
      </pc:sldChg>
      <pc:sldChg chg="addSp delSp modSp new mod setBg">
        <pc:chgData name="Bharath Lakshmi" userId="S::bharath_lakshmi@thbs.com::f61a9582-c8ce-49d2-8fff-229566f87573" providerId="AD" clId="Web-{FA551430-9409-3DDA-F0FE-B36B400C502F}" dt="2022-01-24T08:33:40.863" v="1080" actId="14100"/>
        <pc:sldMkLst>
          <pc:docMk/>
          <pc:sldMk cId="770141957" sldId="271"/>
        </pc:sldMkLst>
        <pc:spChg chg="add del mod">
          <ac:chgData name="Bharath Lakshmi" userId="S::bharath_lakshmi@thbs.com::f61a9582-c8ce-49d2-8fff-229566f87573" providerId="AD" clId="Web-{FA551430-9409-3DDA-F0FE-B36B400C502F}" dt="2022-01-24T08:26:30.344" v="979"/>
          <ac:spMkLst>
            <pc:docMk/>
            <pc:sldMk cId="770141957" sldId="271"/>
            <ac:spMk id="2" creationId="{C729FECB-4F6D-4666-B372-49B224B898E0}"/>
          </ac:spMkLst>
        </pc:spChg>
        <pc:spChg chg="add del mod">
          <ac:chgData name="Bharath Lakshmi" userId="S::bharath_lakshmi@thbs.com::f61a9582-c8ce-49d2-8fff-229566f87573" providerId="AD" clId="Web-{FA551430-9409-3DDA-F0FE-B36B400C502F}" dt="2022-01-24T08:30:43.580" v="1062" actId="20577"/>
          <ac:spMkLst>
            <pc:docMk/>
            <pc:sldMk cId="770141957" sldId="271"/>
            <ac:spMk id="4" creationId="{EED87E76-C8F9-4066-B8C0-8CA26838DAEF}"/>
          </ac:spMkLst>
        </pc:spChg>
        <pc:spChg chg="add del">
          <ac:chgData name="Bharath Lakshmi" userId="S::bharath_lakshmi@thbs.com::f61a9582-c8ce-49d2-8fff-229566f87573" providerId="AD" clId="Web-{FA551430-9409-3DDA-F0FE-B36B400C502F}" dt="2022-01-24T08:30:40.002" v="1060"/>
          <ac:spMkLst>
            <pc:docMk/>
            <pc:sldMk cId="770141957" sldId="271"/>
            <ac:spMk id="8" creationId="{241D049E-2C7B-4131-B81E-E5B643BD61EE}"/>
          </ac:spMkLst>
        </pc:spChg>
        <pc:spChg chg="add del">
          <ac:chgData name="Bharath Lakshmi" userId="S::bharath_lakshmi@thbs.com::f61a9582-c8ce-49d2-8fff-229566f87573" providerId="AD" clId="Web-{FA551430-9409-3DDA-F0FE-B36B400C502F}" dt="2022-01-24T08:30:40.002" v="1060"/>
          <ac:spMkLst>
            <pc:docMk/>
            <pc:sldMk cId="770141957" sldId="271"/>
            <ac:spMk id="10" creationId="{91635463-D121-4B16-AB61-D492DD3F02AA}"/>
          </ac:spMkLst>
        </pc:spChg>
        <pc:picChg chg="add mod">
          <ac:chgData name="Bharath Lakshmi" userId="S::bharath_lakshmi@thbs.com::f61a9582-c8ce-49d2-8fff-229566f87573" providerId="AD" clId="Web-{FA551430-9409-3DDA-F0FE-B36B400C502F}" dt="2022-01-24T08:33:40.863" v="1080" actId="14100"/>
          <ac:picMkLst>
            <pc:docMk/>
            <pc:sldMk cId="770141957" sldId="271"/>
            <ac:picMk id="3" creationId="{C105420D-9C3E-4338-8F85-1F0078BBB816}"/>
          </ac:picMkLst>
        </pc:picChg>
      </pc:sldChg>
      <pc:sldChg chg="addSp delSp modSp new del mod setBg">
        <pc:chgData name="Bharath Lakshmi" userId="S::bharath_lakshmi@thbs.com::f61a9582-c8ce-49d2-8fff-229566f87573" providerId="AD" clId="Web-{FA551430-9409-3DDA-F0FE-B36B400C502F}" dt="2022-01-24T08:33:59.082" v="1085"/>
        <pc:sldMkLst>
          <pc:docMk/>
          <pc:sldMk cId="2688450592" sldId="272"/>
        </pc:sldMkLst>
        <pc:spChg chg="add del">
          <ac:chgData name="Bharath Lakshmi" userId="S::bharath_lakshmi@thbs.com::f61a9582-c8ce-49d2-8fff-229566f87573" providerId="AD" clId="Web-{FA551430-9409-3DDA-F0FE-B36B400C502F}" dt="2022-01-24T08:29:48.721" v="1049"/>
          <ac:spMkLst>
            <pc:docMk/>
            <pc:sldMk cId="2688450592" sldId="272"/>
            <ac:spMk id="7" creationId="{54EEEBD9-D37D-42B9-BE64-2C102B1D6E09}"/>
          </ac:spMkLst>
        </pc:spChg>
        <pc:spChg chg="add del">
          <ac:chgData name="Bharath Lakshmi" userId="S::bharath_lakshmi@thbs.com::f61a9582-c8ce-49d2-8fff-229566f87573" providerId="AD" clId="Web-{FA551430-9409-3DDA-F0FE-B36B400C502F}" dt="2022-01-24T08:29:48.721" v="1049"/>
          <ac:spMkLst>
            <pc:docMk/>
            <pc:sldMk cId="2688450592" sldId="272"/>
            <ac:spMk id="9" creationId="{A2F47212-081A-4E41-8623-C5BD41ADDCA9}"/>
          </ac:spMkLst>
        </pc:spChg>
        <pc:spChg chg="add del">
          <ac:chgData name="Bharath Lakshmi" userId="S::bharath_lakshmi@thbs.com::f61a9582-c8ce-49d2-8fff-229566f87573" providerId="AD" clId="Web-{FA551430-9409-3DDA-F0FE-B36B400C502F}" dt="2022-01-24T08:29:56.033" v="1051"/>
          <ac:spMkLst>
            <pc:docMk/>
            <pc:sldMk cId="2688450592" sldId="272"/>
            <ac:spMk id="11" creationId="{7E1C44A2-4B37-4B14-B90B-368A88D05E69}"/>
          </ac:spMkLst>
        </pc:spChg>
        <pc:spChg chg="add del">
          <ac:chgData name="Bharath Lakshmi" userId="S::bharath_lakshmi@thbs.com::f61a9582-c8ce-49d2-8fff-229566f87573" providerId="AD" clId="Web-{FA551430-9409-3DDA-F0FE-B36B400C502F}" dt="2022-01-24T08:30:49.721" v="1064"/>
          <ac:spMkLst>
            <pc:docMk/>
            <pc:sldMk cId="2688450592" sldId="272"/>
            <ac:spMk id="13" creationId="{241D049E-2C7B-4131-B81E-E5B643BD61EE}"/>
          </ac:spMkLst>
        </pc:spChg>
        <pc:spChg chg="add del">
          <ac:chgData name="Bharath Lakshmi" userId="S::bharath_lakshmi@thbs.com::f61a9582-c8ce-49d2-8fff-229566f87573" providerId="AD" clId="Web-{FA551430-9409-3DDA-F0FE-B36B400C502F}" dt="2022-01-24T08:30:49.721" v="1064"/>
          <ac:spMkLst>
            <pc:docMk/>
            <pc:sldMk cId="2688450592" sldId="272"/>
            <ac:spMk id="14" creationId="{91635463-D121-4B16-AB61-D492DD3F02AA}"/>
          </ac:spMkLst>
        </pc:spChg>
        <pc:picChg chg="add mod">
          <ac:chgData name="Bharath Lakshmi" userId="S::bharath_lakshmi@thbs.com::f61a9582-c8ce-49d2-8fff-229566f87573" providerId="AD" clId="Web-{FA551430-9409-3DDA-F0FE-B36B400C502F}" dt="2022-01-24T08:33:54.723" v="1084" actId="14100"/>
          <ac:picMkLst>
            <pc:docMk/>
            <pc:sldMk cId="2688450592" sldId="272"/>
            <ac:picMk id="2" creationId="{C34C0F91-E339-4D15-9E56-E76D540C6BBB}"/>
          </ac:picMkLst>
        </pc:picChg>
      </pc:sldChg>
      <pc:sldChg chg="addSp delSp modSp new mod setBg">
        <pc:chgData name="Bharath Lakshmi" userId="S::bharath_lakshmi@thbs.com::f61a9582-c8ce-49d2-8fff-229566f87573" providerId="AD" clId="Web-{FA551430-9409-3DDA-F0FE-B36B400C502F}" dt="2022-01-24T08:44:10.010" v="1275"/>
        <pc:sldMkLst>
          <pc:docMk/>
          <pc:sldMk cId="1530812287" sldId="273"/>
        </pc:sldMkLst>
        <pc:spChg chg="add del">
          <ac:chgData name="Bharath Lakshmi" userId="S::bharath_lakshmi@thbs.com::f61a9582-c8ce-49d2-8fff-229566f87573" providerId="AD" clId="Web-{FA551430-9409-3DDA-F0FE-B36B400C502F}" dt="2022-01-24T08:44:10.010" v="1274"/>
          <ac:spMkLst>
            <pc:docMk/>
            <pc:sldMk cId="1530812287" sldId="273"/>
            <ac:spMk id="7" creationId="{0147D98C-0914-4CCC-9221-3E732A8C671E}"/>
          </ac:spMkLst>
        </pc:spChg>
        <pc:spChg chg="add del">
          <ac:chgData name="Bharath Lakshmi" userId="S::bharath_lakshmi@thbs.com::f61a9582-c8ce-49d2-8fff-229566f87573" providerId="AD" clId="Web-{FA551430-9409-3DDA-F0FE-B36B400C502F}" dt="2022-01-24T08:44:10.010" v="1274"/>
          <ac:spMkLst>
            <pc:docMk/>
            <pc:sldMk cId="1530812287" sldId="273"/>
            <ac:spMk id="9" creationId="{95746409-9281-4501-B230-30E8E5F43177}"/>
          </ac:spMkLst>
        </pc:spChg>
        <pc:spChg chg="add">
          <ac:chgData name="Bharath Lakshmi" userId="S::bharath_lakshmi@thbs.com::f61a9582-c8ce-49d2-8fff-229566f87573" providerId="AD" clId="Web-{FA551430-9409-3DDA-F0FE-B36B400C502F}" dt="2022-01-24T08:44:10.010" v="1275"/>
          <ac:spMkLst>
            <pc:docMk/>
            <pc:sldMk cId="1530812287" sldId="273"/>
            <ac:spMk id="11" creationId="{6A55F051-97DE-49FF-BB21-0EDA63C246F1}"/>
          </ac:spMkLst>
        </pc:spChg>
        <pc:spChg chg="add">
          <ac:chgData name="Bharath Lakshmi" userId="S::bharath_lakshmi@thbs.com::f61a9582-c8ce-49d2-8fff-229566f87573" providerId="AD" clId="Web-{FA551430-9409-3DDA-F0FE-B36B400C502F}" dt="2022-01-24T08:44:10.010" v="1275"/>
          <ac:spMkLst>
            <pc:docMk/>
            <pc:sldMk cId="1530812287" sldId="273"/>
            <ac:spMk id="12" creationId="{7E1612B4-AD89-404E-AE2A-48CCF1FE0538}"/>
          </ac:spMkLst>
        </pc:spChg>
        <pc:picChg chg="add mod">
          <ac:chgData name="Bharath Lakshmi" userId="S::bharath_lakshmi@thbs.com::f61a9582-c8ce-49d2-8fff-229566f87573" providerId="AD" clId="Web-{FA551430-9409-3DDA-F0FE-B36B400C502F}" dt="2022-01-24T08:44:10.010" v="1275"/>
          <ac:picMkLst>
            <pc:docMk/>
            <pc:sldMk cId="1530812287" sldId="273"/>
            <ac:picMk id="2" creationId="{C55BEE80-BF68-4917-9329-78AF6FEC5754}"/>
          </ac:picMkLst>
        </pc:picChg>
      </pc:sldChg>
      <pc:sldChg chg="addSp delSp modSp new mod setBg">
        <pc:chgData name="Bharath Lakshmi" userId="S::bharath_lakshmi@thbs.com::f61a9582-c8ce-49d2-8fff-229566f87573" providerId="AD" clId="Web-{FA551430-9409-3DDA-F0FE-B36B400C502F}" dt="2022-01-24T08:52:06.826" v="1290" actId="14100"/>
        <pc:sldMkLst>
          <pc:docMk/>
          <pc:sldMk cId="3413330376" sldId="274"/>
        </pc:sldMkLst>
        <pc:spChg chg="add del">
          <ac:chgData name="Bharath Lakshmi" userId="S::bharath_lakshmi@thbs.com::f61a9582-c8ce-49d2-8fff-229566f87573" providerId="AD" clId="Web-{FA551430-9409-3DDA-F0FE-B36B400C502F}" dt="2022-01-24T08:33:38.910" v="1078"/>
          <ac:spMkLst>
            <pc:docMk/>
            <pc:sldMk cId="3413330376" sldId="274"/>
            <ac:spMk id="3" creationId="{31BCE74C-0348-482C-9A4E-8C3DAF284C3F}"/>
          </ac:spMkLst>
        </pc:spChg>
        <pc:spChg chg="add mod">
          <ac:chgData name="Bharath Lakshmi" userId="S::bharath_lakshmi@thbs.com::f61a9582-c8ce-49d2-8fff-229566f87573" providerId="AD" clId="Web-{FA551430-9409-3DDA-F0FE-B36B400C502F}" dt="2022-01-24T08:51:58.998" v="1288" actId="20577"/>
          <ac:spMkLst>
            <pc:docMk/>
            <pc:sldMk cId="3413330376" sldId="274"/>
            <ac:spMk id="4" creationId="{AB97CC65-85DD-42F2-A204-68BBBB01E449}"/>
          </ac:spMkLst>
        </pc:spChg>
        <pc:spChg chg="add">
          <ac:chgData name="Bharath Lakshmi" userId="S::bharath_lakshmi@thbs.com::f61a9582-c8ce-49d2-8fff-229566f87573" providerId="AD" clId="Web-{FA551430-9409-3DDA-F0FE-B36B400C502F}" dt="2022-01-24T08:51:34.654" v="1283"/>
          <ac:spMkLst>
            <pc:docMk/>
            <pc:sldMk cId="3413330376" sldId="274"/>
            <ac:spMk id="6" creationId="{0D58F761-AB10-4652-9A10-149AF94C86E7}"/>
          </ac:spMkLst>
        </pc:spChg>
        <pc:spChg chg="add del">
          <ac:chgData name="Bharath Lakshmi" userId="S::bharath_lakshmi@thbs.com::f61a9582-c8ce-49d2-8fff-229566f87573" providerId="AD" clId="Web-{FA551430-9409-3DDA-F0FE-B36B400C502F}" dt="2022-01-24T08:32:53.285" v="1072"/>
          <ac:spMkLst>
            <pc:docMk/>
            <pc:sldMk cId="3413330376" sldId="274"/>
            <ac:spMk id="7" creationId="{241D049E-2C7B-4131-B81E-E5B643BD61EE}"/>
          </ac:spMkLst>
        </pc:spChg>
        <pc:spChg chg="add del">
          <ac:chgData name="Bharath Lakshmi" userId="S::bharath_lakshmi@thbs.com::f61a9582-c8ce-49d2-8fff-229566f87573" providerId="AD" clId="Web-{FA551430-9409-3DDA-F0FE-B36B400C502F}" dt="2022-01-24T08:32:53.285" v="1072"/>
          <ac:spMkLst>
            <pc:docMk/>
            <pc:sldMk cId="3413330376" sldId="274"/>
            <ac:spMk id="9" creationId="{91635463-D121-4B16-AB61-D492DD3F02AA}"/>
          </ac:spMkLst>
        </pc:spChg>
        <pc:picChg chg="add del mod">
          <ac:chgData name="Bharath Lakshmi" userId="S::bharath_lakshmi@thbs.com::f61a9582-c8ce-49d2-8fff-229566f87573" providerId="AD" clId="Web-{FA551430-9409-3DDA-F0FE-B36B400C502F}" dt="2022-01-24T08:33:39.910" v="1079"/>
          <ac:picMkLst>
            <pc:docMk/>
            <pc:sldMk cId="3413330376" sldId="274"/>
            <ac:picMk id="2" creationId="{2805182D-22C4-43F2-881D-CA256620A738}"/>
          </ac:picMkLst>
        </pc:picChg>
        <pc:picChg chg="add mod">
          <ac:chgData name="Bharath Lakshmi" userId="S::bharath_lakshmi@thbs.com::f61a9582-c8ce-49d2-8fff-229566f87573" providerId="AD" clId="Web-{FA551430-9409-3DDA-F0FE-B36B400C502F}" dt="2022-01-24T08:52:06.826" v="1290" actId="14100"/>
          <ac:picMkLst>
            <pc:docMk/>
            <pc:sldMk cId="3413330376" sldId="274"/>
            <ac:picMk id="5" creationId="{91F157D5-A766-4858-821B-5E27F110E489}"/>
          </ac:picMkLst>
        </pc:picChg>
      </pc:sldChg>
      <pc:sldChg chg="addSp modSp new mod setBg">
        <pc:chgData name="Bharath Lakshmi" userId="S::bharath_lakshmi@thbs.com::f61a9582-c8ce-49d2-8fff-229566f87573" providerId="AD" clId="Web-{FA551430-9409-3DDA-F0FE-B36B400C502F}" dt="2022-01-24T08:43:52.228" v="1271"/>
        <pc:sldMkLst>
          <pc:docMk/>
          <pc:sldMk cId="595803783" sldId="275"/>
        </pc:sldMkLst>
        <pc:spChg chg="add">
          <ac:chgData name="Bharath Lakshmi" userId="S::bharath_lakshmi@thbs.com::f61a9582-c8ce-49d2-8fff-229566f87573" providerId="AD" clId="Web-{FA551430-9409-3DDA-F0FE-B36B400C502F}" dt="2022-01-24T08:43:52.228" v="1271"/>
          <ac:spMkLst>
            <pc:docMk/>
            <pc:sldMk cId="595803783" sldId="275"/>
            <ac:spMk id="7" creationId="{241D049E-2C7B-4131-B81E-E5B643BD61EE}"/>
          </ac:spMkLst>
        </pc:spChg>
        <pc:spChg chg="add">
          <ac:chgData name="Bharath Lakshmi" userId="S::bharath_lakshmi@thbs.com::f61a9582-c8ce-49d2-8fff-229566f87573" providerId="AD" clId="Web-{FA551430-9409-3DDA-F0FE-B36B400C502F}" dt="2022-01-24T08:43:52.228" v="1271"/>
          <ac:spMkLst>
            <pc:docMk/>
            <pc:sldMk cId="595803783" sldId="275"/>
            <ac:spMk id="9" creationId="{91635463-D121-4B16-AB61-D492DD3F02AA}"/>
          </ac:spMkLst>
        </pc:spChg>
        <pc:picChg chg="add mod">
          <ac:chgData name="Bharath Lakshmi" userId="S::bharath_lakshmi@thbs.com::f61a9582-c8ce-49d2-8fff-229566f87573" providerId="AD" clId="Web-{FA551430-9409-3DDA-F0FE-B36B400C502F}" dt="2022-01-24T08:43:52.228" v="1271"/>
          <ac:picMkLst>
            <pc:docMk/>
            <pc:sldMk cId="595803783" sldId="275"/>
            <ac:picMk id="2" creationId="{61BB866D-DA90-455A-9940-037FCC6C3CA7}"/>
          </ac:picMkLst>
        </pc:picChg>
      </pc:sldChg>
      <pc:sldChg chg="addSp modSp new mod setBg">
        <pc:chgData name="Bharath Lakshmi" userId="S::bharath_lakshmi@thbs.com::f61a9582-c8ce-49d2-8fff-229566f87573" providerId="AD" clId="Web-{FA551430-9409-3DDA-F0FE-B36B400C502F}" dt="2022-01-24T08:44:20.478" v="1277"/>
        <pc:sldMkLst>
          <pc:docMk/>
          <pc:sldMk cId="3540041403" sldId="276"/>
        </pc:sldMkLst>
        <pc:spChg chg="add">
          <ac:chgData name="Bharath Lakshmi" userId="S::bharath_lakshmi@thbs.com::f61a9582-c8ce-49d2-8fff-229566f87573" providerId="AD" clId="Web-{FA551430-9409-3DDA-F0FE-B36B400C502F}" dt="2022-01-24T08:44:20.478" v="1277"/>
          <ac:spMkLst>
            <pc:docMk/>
            <pc:sldMk cId="3540041403" sldId="276"/>
            <ac:spMk id="7" creationId="{6A55F051-97DE-49FF-BB21-0EDA63C246F1}"/>
          </ac:spMkLst>
        </pc:spChg>
        <pc:spChg chg="add">
          <ac:chgData name="Bharath Lakshmi" userId="S::bharath_lakshmi@thbs.com::f61a9582-c8ce-49d2-8fff-229566f87573" providerId="AD" clId="Web-{FA551430-9409-3DDA-F0FE-B36B400C502F}" dt="2022-01-24T08:44:20.478" v="1277"/>
          <ac:spMkLst>
            <pc:docMk/>
            <pc:sldMk cId="3540041403" sldId="276"/>
            <ac:spMk id="9" creationId="{7E1612B4-AD89-404E-AE2A-48CCF1FE0538}"/>
          </ac:spMkLst>
        </pc:spChg>
        <pc:picChg chg="add mod">
          <ac:chgData name="Bharath Lakshmi" userId="S::bharath_lakshmi@thbs.com::f61a9582-c8ce-49d2-8fff-229566f87573" providerId="AD" clId="Web-{FA551430-9409-3DDA-F0FE-B36B400C502F}" dt="2022-01-24T08:44:20.478" v="1277"/>
          <ac:picMkLst>
            <pc:docMk/>
            <pc:sldMk cId="3540041403" sldId="276"/>
            <ac:picMk id="2" creationId="{184B14B3-D4EB-47EB-AC85-4A2676D8A94E}"/>
          </ac:picMkLst>
        </pc:picChg>
      </pc:sldChg>
      <pc:sldChg chg="add del replId">
        <pc:chgData name="Bharath Lakshmi" userId="S::bharath_lakshmi@thbs.com::f61a9582-c8ce-49d2-8fff-229566f87573" providerId="AD" clId="Web-{FA551430-9409-3DDA-F0FE-B36B400C502F}" dt="2022-01-24T08:41:43.821" v="1259"/>
        <pc:sldMkLst>
          <pc:docMk/>
          <pc:sldMk cId="1374926965" sldId="277"/>
        </pc:sldMkLst>
      </pc:sldChg>
      <pc:sldChg chg="addSp modSp new mod setBg">
        <pc:chgData name="Bharath Lakshmi" userId="S::bharath_lakshmi@thbs.com::f61a9582-c8ce-49d2-8fff-229566f87573" providerId="AD" clId="Web-{FA551430-9409-3DDA-F0FE-B36B400C502F}" dt="2022-01-24T08:45:44.042" v="1282"/>
        <pc:sldMkLst>
          <pc:docMk/>
          <pc:sldMk cId="2089703878" sldId="277"/>
        </pc:sldMkLst>
        <pc:spChg chg="add">
          <ac:chgData name="Bharath Lakshmi" userId="S::bharath_lakshmi@thbs.com::f61a9582-c8ce-49d2-8fff-229566f87573" providerId="AD" clId="Web-{FA551430-9409-3DDA-F0FE-B36B400C502F}" dt="2022-01-24T08:45:44.042" v="1282"/>
          <ac:spMkLst>
            <pc:docMk/>
            <pc:sldMk cId="2089703878" sldId="277"/>
            <ac:spMk id="7" creationId="{6A55F051-97DE-49FF-BB21-0EDA63C246F1}"/>
          </ac:spMkLst>
        </pc:spChg>
        <pc:spChg chg="add">
          <ac:chgData name="Bharath Lakshmi" userId="S::bharath_lakshmi@thbs.com::f61a9582-c8ce-49d2-8fff-229566f87573" providerId="AD" clId="Web-{FA551430-9409-3DDA-F0FE-B36B400C502F}" dt="2022-01-24T08:45:44.042" v="1282"/>
          <ac:spMkLst>
            <pc:docMk/>
            <pc:sldMk cId="2089703878" sldId="277"/>
            <ac:spMk id="9" creationId="{7E1612B4-AD89-404E-AE2A-48CCF1FE0538}"/>
          </ac:spMkLst>
        </pc:spChg>
        <pc:picChg chg="add mod">
          <ac:chgData name="Bharath Lakshmi" userId="S::bharath_lakshmi@thbs.com::f61a9582-c8ce-49d2-8fff-229566f87573" providerId="AD" clId="Web-{FA551430-9409-3DDA-F0FE-B36B400C502F}" dt="2022-01-24T08:45:44.042" v="1282"/>
          <ac:picMkLst>
            <pc:docMk/>
            <pc:sldMk cId="2089703878" sldId="277"/>
            <ac:picMk id="2" creationId="{52B6E7B6-4D7E-4149-A139-D0714231713A}"/>
          </ac:picMkLst>
        </pc:picChg>
      </pc:sldChg>
      <pc:sldChg chg="new">
        <pc:chgData name="Bharath Lakshmi" userId="S::bharath_lakshmi@thbs.com::f61a9582-c8ce-49d2-8fff-229566f87573" providerId="AD" clId="Web-{FA551430-9409-3DDA-F0FE-B36B400C502F}" dt="2022-01-24T08:44:31.119" v="1279"/>
        <pc:sldMkLst>
          <pc:docMk/>
          <pc:sldMk cId="3474244118" sldId="278"/>
        </pc:sldMkLst>
      </pc:sldChg>
      <pc:sldChg chg="new">
        <pc:chgData name="Bharath Lakshmi" userId="S::bharath_lakshmi@thbs.com::f61a9582-c8ce-49d2-8fff-229566f87573" providerId="AD" clId="Web-{FA551430-9409-3DDA-F0FE-B36B400C502F}" dt="2022-01-24T08:44:34.010" v="1280"/>
        <pc:sldMkLst>
          <pc:docMk/>
          <pc:sldMk cId="661407581" sldId="279"/>
        </pc:sldMkLst>
      </pc:sldChg>
      <pc:sldChg chg="addSp delSp modSp new ord">
        <pc:chgData name="Bharath Lakshmi" userId="S::bharath_lakshmi@thbs.com::f61a9582-c8ce-49d2-8fff-229566f87573" providerId="AD" clId="Web-{FA551430-9409-3DDA-F0FE-B36B400C502F}" dt="2022-01-24T08:59:35.830" v="1380" actId="20577"/>
        <pc:sldMkLst>
          <pc:docMk/>
          <pc:sldMk cId="4197582329" sldId="280"/>
        </pc:sldMkLst>
        <pc:spChg chg="add mod">
          <ac:chgData name="Bharath Lakshmi" userId="S::bharath_lakshmi@thbs.com::f61a9582-c8ce-49d2-8fff-229566f87573" providerId="AD" clId="Web-{FA551430-9409-3DDA-F0FE-B36B400C502F}" dt="2022-01-24T08:58:39.252" v="1354" actId="1076"/>
          <ac:spMkLst>
            <pc:docMk/>
            <pc:sldMk cId="4197582329" sldId="280"/>
            <ac:spMk id="2" creationId="{2AEB0026-166B-485B-9C69-F9049657676F}"/>
          </ac:spMkLst>
        </pc:spChg>
        <pc:spChg chg="add mod">
          <ac:chgData name="Bharath Lakshmi" userId="S::bharath_lakshmi@thbs.com::f61a9582-c8ce-49d2-8fff-229566f87573" providerId="AD" clId="Web-{FA551430-9409-3DDA-F0FE-B36B400C502F}" dt="2022-01-24T08:59:35.830" v="1380" actId="20577"/>
          <ac:spMkLst>
            <pc:docMk/>
            <pc:sldMk cId="4197582329" sldId="280"/>
            <ac:spMk id="5" creationId="{9DFA043C-3927-4499-A0BC-0F01D2D1AFD2}"/>
          </ac:spMkLst>
        </pc:spChg>
        <pc:spChg chg="add del">
          <ac:chgData name="Bharath Lakshmi" userId="S::bharath_lakshmi@thbs.com::f61a9582-c8ce-49d2-8fff-229566f87573" providerId="AD" clId="Web-{FA551430-9409-3DDA-F0FE-B36B400C502F}" dt="2022-01-24T08:56:52.032" v="1321"/>
          <ac:spMkLst>
            <pc:docMk/>
            <pc:sldMk cId="4197582329" sldId="280"/>
            <ac:spMk id="6" creationId="{69B34015-1EC4-43E6-B083-BF7478773E52}"/>
          </ac:spMkLst>
        </pc:spChg>
        <pc:graphicFrameChg chg="add del mod modGraphic">
          <ac:chgData name="Bharath Lakshmi" userId="S::bharath_lakshmi@thbs.com::f61a9582-c8ce-49d2-8fff-229566f87573" providerId="AD" clId="Web-{FA551430-9409-3DDA-F0FE-B36B400C502F}" dt="2022-01-24T08:54:11.859" v="1318"/>
          <ac:graphicFrameMkLst>
            <pc:docMk/>
            <pc:sldMk cId="4197582329" sldId="280"/>
            <ac:graphicFrameMk id="4" creationId="{0890F066-A997-41E6-B7C1-9E24ADD6B01B}"/>
          </ac:graphicFrameMkLst>
        </pc:graphicFrameChg>
      </pc:sldChg>
      <pc:sldChg chg="addSp modSp new">
        <pc:chgData name="Bharath Lakshmi" userId="S::bharath_lakshmi@thbs.com::f61a9582-c8ce-49d2-8fff-229566f87573" providerId="AD" clId="Web-{FA551430-9409-3DDA-F0FE-B36B400C502F}" dt="2022-01-24T08:58:31.423" v="1353" actId="1076"/>
        <pc:sldMkLst>
          <pc:docMk/>
          <pc:sldMk cId="3678960744" sldId="281"/>
        </pc:sldMkLst>
        <pc:spChg chg="add mod">
          <ac:chgData name="Bharath Lakshmi" userId="S::bharath_lakshmi@thbs.com::f61a9582-c8ce-49d2-8fff-229566f87573" providerId="AD" clId="Web-{FA551430-9409-3DDA-F0FE-B36B400C502F}" dt="2022-01-24T08:58:31.423" v="1353" actId="1076"/>
          <ac:spMkLst>
            <pc:docMk/>
            <pc:sldMk cId="3678960744" sldId="281"/>
            <ac:spMk id="2" creationId="{0B870D42-5E49-45FD-ACC7-046525A6FAD4}"/>
          </ac:spMkLst>
        </pc:spChg>
      </pc:sldChg>
    </pc:docChg>
  </pc:docChgLst>
  <pc:docChgLst>
    <pc:chgData name="Anjana Shankar" userId="S::anjana_shankar@thbs.com::da7123e3-95dd-4cdc-bb43-10d671a96bf7" providerId="AD" clId="Web-{A555191B-25E1-52F9-7E25-FBAC184DE471}"/>
    <pc:docChg chg="addSld modSld">
      <pc:chgData name="Anjana Shankar" userId="S::anjana_shankar@thbs.com::da7123e3-95dd-4cdc-bb43-10d671a96bf7" providerId="AD" clId="Web-{A555191B-25E1-52F9-7E25-FBAC184DE471}" dt="2022-01-24T11:26:42.581" v="37"/>
      <pc:docMkLst>
        <pc:docMk/>
      </pc:docMkLst>
      <pc:sldChg chg="delSp">
        <pc:chgData name="Anjana Shankar" userId="S::anjana_shankar@thbs.com::da7123e3-95dd-4cdc-bb43-10d671a96bf7" providerId="AD" clId="Web-{A555191B-25E1-52F9-7E25-FBAC184DE471}" dt="2022-01-24T11:26:42.581" v="37"/>
        <pc:sldMkLst>
          <pc:docMk/>
          <pc:sldMk cId="3413330376" sldId="274"/>
        </pc:sldMkLst>
        <pc:spChg chg="del">
          <ac:chgData name="Anjana Shankar" userId="S::anjana_shankar@thbs.com::da7123e3-95dd-4cdc-bb43-10d671a96bf7" providerId="AD" clId="Web-{A555191B-25E1-52F9-7E25-FBAC184DE471}" dt="2022-01-24T11:26:42.581" v="37"/>
          <ac:spMkLst>
            <pc:docMk/>
            <pc:sldMk cId="3413330376" sldId="274"/>
            <ac:spMk id="6" creationId="{0D58F761-AB10-4652-9A10-149AF94C86E7}"/>
          </ac:spMkLst>
        </pc:spChg>
      </pc:sldChg>
      <pc:sldChg chg="addSp delSp modSp new">
        <pc:chgData name="Anjana Shankar" userId="S::anjana_shankar@thbs.com::da7123e3-95dd-4cdc-bb43-10d671a96bf7" providerId="AD" clId="Web-{A555191B-25E1-52F9-7E25-FBAC184DE471}" dt="2022-01-24T11:19:01.373" v="18" actId="1076"/>
        <pc:sldMkLst>
          <pc:docMk/>
          <pc:sldMk cId="56530403" sldId="282"/>
        </pc:sldMkLst>
        <pc:spChg chg="del">
          <ac:chgData name="Anjana Shankar" userId="S::anjana_shankar@thbs.com::da7123e3-95dd-4cdc-bb43-10d671a96bf7" providerId="AD" clId="Web-{A555191B-25E1-52F9-7E25-FBAC184DE471}" dt="2022-01-24T11:16:33.856" v="1"/>
          <ac:spMkLst>
            <pc:docMk/>
            <pc:sldMk cId="56530403" sldId="282"/>
            <ac:spMk id="2" creationId="{1943100D-8EDE-4463-A27A-B688B3C518AD}"/>
          </ac:spMkLst>
        </pc:spChg>
        <pc:spChg chg="del">
          <ac:chgData name="Anjana Shankar" userId="S::anjana_shankar@thbs.com::da7123e3-95dd-4cdc-bb43-10d671a96bf7" providerId="AD" clId="Web-{A555191B-25E1-52F9-7E25-FBAC184DE471}" dt="2022-01-24T11:16:36.215" v="2"/>
          <ac:spMkLst>
            <pc:docMk/>
            <pc:sldMk cId="56530403" sldId="282"/>
            <ac:spMk id="3" creationId="{64428925-9620-4D84-835C-C9A3D63165D9}"/>
          </ac:spMkLst>
        </pc:spChg>
        <pc:spChg chg="add mod">
          <ac:chgData name="Anjana Shankar" userId="S::anjana_shankar@thbs.com::da7123e3-95dd-4cdc-bb43-10d671a96bf7" providerId="AD" clId="Web-{A555191B-25E1-52F9-7E25-FBAC184DE471}" dt="2022-01-24T11:19:01.373" v="18" actId="1076"/>
          <ac:spMkLst>
            <pc:docMk/>
            <pc:sldMk cId="56530403" sldId="282"/>
            <ac:spMk id="7" creationId="{0B9986EC-32BF-4D21-8BA7-2911E05AAB84}"/>
          </ac:spMkLst>
        </pc:spChg>
        <pc:picChg chg="add del mod">
          <ac:chgData name="Anjana Shankar" userId="S::anjana_shankar@thbs.com::da7123e3-95dd-4cdc-bb43-10d671a96bf7" providerId="AD" clId="Web-{A555191B-25E1-52F9-7E25-FBAC184DE471}" dt="2022-01-24T11:17:46.013" v="12"/>
          <ac:picMkLst>
            <pc:docMk/>
            <pc:sldMk cId="56530403" sldId="282"/>
            <ac:picMk id="4" creationId="{D5B4B014-47B5-4EE5-AEF1-821EF372E8FB}"/>
          </ac:picMkLst>
        </pc:picChg>
        <pc:picChg chg="add del mod">
          <ac:chgData name="Anjana Shankar" userId="S::anjana_shankar@thbs.com::da7123e3-95dd-4cdc-bb43-10d671a96bf7" providerId="AD" clId="Web-{A555191B-25E1-52F9-7E25-FBAC184DE471}" dt="2022-01-24T11:17:45.060" v="11"/>
          <ac:picMkLst>
            <pc:docMk/>
            <pc:sldMk cId="56530403" sldId="282"/>
            <ac:picMk id="5" creationId="{9BD99FF2-6C0E-4C71-B01C-E27BE5F37445}"/>
          </ac:picMkLst>
        </pc:picChg>
        <pc:picChg chg="add del mod">
          <ac:chgData name="Anjana Shankar" userId="S::anjana_shankar@thbs.com::da7123e3-95dd-4cdc-bb43-10d671a96bf7" providerId="AD" clId="Web-{A555191B-25E1-52F9-7E25-FBAC184DE471}" dt="2022-01-24T11:17:42.403" v="9"/>
          <ac:picMkLst>
            <pc:docMk/>
            <pc:sldMk cId="56530403" sldId="282"/>
            <ac:picMk id="6" creationId="{C7BFCF2F-2487-4E31-92E7-BBC5211992A2}"/>
          </ac:picMkLst>
        </pc:picChg>
        <pc:picChg chg="add">
          <ac:chgData name="Anjana Shankar" userId="S::anjana_shankar@thbs.com::da7123e3-95dd-4cdc-bb43-10d671a96bf7" providerId="AD" clId="Web-{A555191B-25E1-52F9-7E25-FBAC184DE471}" dt="2022-01-24T11:17:56.966" v="13"/>
          <ac:picMkLst>
            <pc:docMk/>
            <pc:sldMk cId="56530403" sldId="282"/>
            <ac:picMk id="8" creationId="{67201BD6-D4DE-412E-A6A8-80494ACF3272}"/>
          </ac:picMkLst>
        </pc:picChg>
        <pc:picChg chg="add">
          <ac:chgData name="Anjana Shankar" userId="S::anjana_shankar@thbs.com::da7123e3-95dd-4cdc-bb43-10d671a96bf7" providerId="AD" clId="Web-{A555191B-25E1-52F9-7E25-FBAC184DE471}" dt="2022-01-24T11:17:56.966" v="13"/>
          <ac:picMkLst>
            <pc:docMk/>
            <pc:sldMk cId="56530403" sldId="282"/>
            <ac:picMk id="9" creationId="{3A005A0E-69DB-44CC-9092-1795984665D6}"/>
          </ac:picMkLst>
        </pc:picChg>
        <pc:picChg chg="add">
          <ac:chgData name="Anjana Shankar" userId="S::anjana_shankar@thbs.com::da7123e3-95dd-4cdc-bb43-10d671a96bf7" providerId="AD" clId="Web-{A555191B-25E1-52F9-7E25-FBAC184DE471}" dt="2022-01-24T11:17:56.966" v="13"/>
          <ac:picMkLst>
            <pc:docMk/>
            <pc:sldMk cId="56530403" sldId="282"/>
            <ac:picMk id="10" creationId="{55847B54-F5D0-4CE5-BD30-EAEFBC21A5F8}"/>
          </ac:picMkLst>
        </pc:picChg>
        <pc:picChg chg="add">
          <ac:chgData name="Anjana Shankar" userId="S::anjana_shankar@thbs.com::da7123e3-95dd-4cdc-bb43-10d671a96bf7" providerId="AD" clId="Web-{A555191B-25E1-52F9-7E25-FBAC184DE471}" dt="2022-01-24T11:17:56.966" v="13"/>
          <ac:picMkLst>
            <pc:docMk/>
            <pc:sldMk cId="56530403" sldId="282"/>
            <ac:picMk id="11" creationId="{A6952D0C-9207-41E7-A946-F6C54238BBCB}"/>
          </ac:picMkLst>
        </pc:picChg>
        <pc:picChg chg="add">
          <ac:chgData name="Anjana Shankar" userId="S::anjana_shankar@thbs.com::da7123e3-95dd-4cdc-bb43-10d671a96bf7" providerId="AD" clId="Web-{A555191B-25E1-52F9-7E25-FBAC184DE471}" dt="2022-01-24T11:17:56.966" v="13"/>
          <ac:picMkLst>
            <pc:docMk/>
            <pc:sldMk cId="56530403" sldId="282"/>
            <ac:picMk id="12" creationId="{3D2894A5-049E-4858-9C15-747FB8C1329F}"/>
          </ac:picMkLst>
        </pc:picChg>
        <pc:picChg chg="add">
          <ac:chgData name="Anjana Shankar" userId="S::anjana_shankar@thbs.com::da7123e3-95dd-4cdc-bb43-10d671a96bf7" providerId="AD" clId="Web-{A555191B-25E1-52F9-7E25-FBAC184DE471}" dt="2022-01-24T11:17:56.966" v="13"/>
          <ac:picMkLst>
            <pc:docMk/>
            <pc:sldMk cId="56530403" sldId="282"/>
            <ac:picMk id="13" creationId="{5C3CB02B-E4D9-464B-98ED-AAA2E5CF1594}"/>
          </ac:picMkLst>
        </pc:picChg>
        <pc:picChg chg="add">
          <ac:chgData name="Anjana Shankar" userId="S::anjana_shankar@thbs.com::da7123e3-95dd-4cdc-bb43-10d671a96bf7" providerId="AD" clId="Web-{A555191B-25E1-52F9-7E25-FBAC184DE471}" dt="2022-01-24T11:17:56.966" v="13"/>
          <ac:picMkLst>
            <pc:docMk/>
            <pc:sldMk cId="56530403" sldId="282"/>
            <ac:picMk id="14" creationId="{C249CD94-3764-4BF7-867E-D82F7297AF2F}"/>
          </ac:picMkLst>
        </pc:picChg>
        <pc:picChg chg="add">
          <ac:chgData name="Anjana Shankar" userId="S::anjana_shankar@thbs.com::da7123e3-95dd-4cdc-bb43-10d671a96bf7" providerId="AD" clId="Web-{A555191B-25E1-52F9-7E25-FBAC184DE471}" dt="2022-01-24T11:17:56.966" v="13"/>
          <ac:picMkLst>
            <pc:docMk/>
            <pc:sldMk cId="56530403" sldId="282"/>
            <ac:picMk id="15" creationId="{91B18E1F-C758-43B4-A6AF-5E2EEE9F7BE5}"/>
          </ac:picMkLst>
        </pc:picChg>
      </pc:sldChg>
      <pc:sldChg chg="addSp delSp modSp new">
        <pc:chgData name="Anjana Shankar" userId="S::anjana_shankar@thbs.com::da7123e3-95dd-4cdc-bb43-10d671a96bf7" providerId="AD" clId="Web-{A555191B-25E1-52F9-7E25-FBAC184DE471}" dt="2022-01-24T11:25:14.612" v="36" actId="1076"/>
        <pc:sldMkLst>
          <pc:docMk/>
          <pc:sldMk cId="2088218067" sldId="286"/>
        </pc:sldMkLst>
        <pc:spChg chg="del">
          <ac:chgData name="Anjana Shankar" userId="S::anjana_shankar@thbs.com::da7123e3-95dd-4cdc-bb43-10d671a96bf7" providerId="AD" clId="Web-{A555191B-25E1-52F9-7E25-FBAC184DE471}" dt="2022-01-24T11:19:14.623" v="20"/>
          <ac:spMkLst>
            <pc:docMk/>
            <pc:sldMk cId="2088218067" sldId="286"/>
            <ac:spMk id="2" creationId="{D316608A-E886-4D33-8350-37C3DBD2F64E}"/>
          </ac:spMkLst>
        </pc:spChg>
        <pc:spChg chg="del">
          <ac:chgData name="Anjana Shankar" userId="S::anjana_shankar@thbs.com::da7123e3-95dd-4cdc-bb43-10d671a96bf7" providerId="AD" clId="Web-{A555191B-25E1-52F9-7E25-FBAC184DE471}" dt="2022-01-24T11:19:16.701" v="21"/>
          <ac:spMkLst>
            <pc:docMk/>
            <pc:sldMk cId="2088218067" sldId="286"/>
            <ac:spMk id="3" creationId="{2481B730-9A73-4AF4-A0D3-92A5245A243C}"/>
          </ac:spMkLst>
        </pc:spChg>
        <pc:picChg chg="add mod">
          <ac:chgData name="Anjana Shankar" userId="S::anjana_shankar@thbs.com::da7123e3-95dd-4cdc-bb43-10d671a96bf7" providerId="AD" clId="Web-{A555191B-25E1-52F9-7E25-FBAC184DE471}" dt="2022-01-24T11:19:40.139" v="23" actId="1076"/>
          <ac:picMkLst>
            <pc:docMk/>
            <pc:sldMk cId="2088218067" sldId="286"/>
            <ac:picMk id="4" creationId="{273B6D6D-A285-4FC4-86BE-8A9A7F315C30}"/>
          </ac:picMkLst>
        </pc:picChg>
        <pc:picChg chg="add mod">
          <ac:chgData name="Anjana Shankar" userId="S::anjana_shankar@thbs.com::da7123e3-95dd-4cdc-bb43-10d671a96bf7" providerId="AD" clId="Web-{A555191B-25E1-52F9-7E25-FBAC184DE471}" dt="2022-01-24T11:20:13.483" v="28" actId="1076"/>
          <ac:picMkLst>
            <pc:docMk/>
            <pc:sldMk cId="2088218067" sldId="286"/>
            <ac:picMk id="5" creationId="{D9106890-EC9B-4042-98CC-3B1A05DE8DF5}"/>
          </ac:picMkLst>
        </pc:picChg>
        <pc:picChg chg="add mod">
          <ac:chgData name="Anjana Shankar" userId="S::anjana_shankar@thbs.com::da7123e3-95dd-4cdc-bb43-10d671a96bf7" providerId="AD" clId="Web-{A555191B-25E1-52F9-7E25-FBAC184DE471}" dt="2022-01-24T11:20:58.359" v="32" actId="1076"/>
          <ac:picMkLst>
            <pc:docMk/>
            <pc:sldMk cId="2088218067" sldId="286"/>
            <ac:picMk id="6" creationId="{7F91B599-640C-4590-8149-CBC6C31B9939}"/>
          </ac:picMkLst>
        </pc:picChg>
        <pc:picChg chg="add mod">
          <ac:chgData name="Anjana Shankar" userId="S::anjana_shankar@thbs.com::da7123e3-95dd-4cdc-bb43-10d671a96bf7" providerId="AD" clId="Web-{A555191B-25E1-52F9-7E25-FBAC184DE471}" dt="2022-01-24T11:25:14.612" v="36" actId="1076"/>
          <ac:picMkLst>
            <pc:docMk/>
            <pc:sldMk cId="2088218067" sldId="286"/>
            <ac:picMk id="7" creationId="{BC6192B1-3321-4F80-A379-F7C4B21F83E4}"/>
          </ac:picMkLst>
        </pc:picChg>
      </pc:sldChg>
    </pc:docChg>
  </pc:docChgLst>
  <pc:docChgLst>
    <pc:chgData name="Anjana Shankar" userId="S::anjana_shankar@thbs.com::da7123e3-95dd-4cdc-bb43-10d671a96bf7" providerId="AD" clId="Web-{3004A4B0-DE45-E9C9-CC6E-8ED710395695}"/>
    <pc:docChg chg="addSld modSld">
      <pc:chgData name="Anjana Shankar" userId="S::anjana_shankar@thbs.com::da7123e3-95dd-4cdc-bb43-10d671a96bf7" providerId="AD" clId="Web-{3004A4B0-DE45-E9C9-CC6E-8ED710395695}" dt="2022-01-23T17:56:53.676" v="981" actId="20577"/>
      <pc:docMkLst>
        <pc:docMk/>
      </pc:docMkLst>
      <pc:sldChg chg="addSp modSp mod modClrScheme chgLayout">
        <pc:chgData name="Anjana Shankar" userId="S::anjana_shankar@thbs.com::da7123e3-95dd-4cdc-bb43-10d671a96bf7" providerId="AD" clId="Web-{3004A4B0-DE45-E9C9-CC6E-8ED710395695}" dt="2022-01-23T17:21:34.357" v="88"/>
        <pc:sldMkLst>
          <pc:docMk/>
          <pc:sldMk cId="3678327025" sldId="260"/>
        </pc:sldMkLst>
        <pc:spChg chg="add mod">
          <ac:chgData name="Anjana Shankar" userId="S::anjana_shankar@thbs.com::da7123e3-95dd-4cdc-bb43-10d671a96bf7" providerId="AD" clId="Web-{3004A4B0-DE45-E9C9-CC6E-8ED710395695}" dt="2022-01-23T17:21:23.717" v="87" actId="20577"/>
          <ac:spMkLst>
            <pc:docMk/>
            <pc:sldMk cId="3678327025" sldId="260"/>
            <ac:spMk id="2" creationId="{32FD23D8-EA9E-4755-B576-5CA394832C17}"/>
          </ac:spMkLst>
        </pc:spChg>
        <pc:spChg chg="mod">
          <ac:chgData name="Anjana Shankar" userId="S::anjana_shankar@thbs.com::da7123e3-95dd-4cdc-bb43-10d671a96bf7" providerId="AD" clId="Web-{3004A4B0-DE45-E9C9-CC6E-8ED710395695}" dt="2022-01-23T17:12:59.212" v="46" actId="20577"/>
          <ac:spMkLst>
            <pc:docMk/>
            <pc:sldMk cId="3678327025" sldId="260"/>
            <ac:spMk id="7" creationId="{CF0B00DB-11EE-4539-BF84-74045D9F46E1}"/>
          </ac:spMkLst>
        </pc:spChg>
      </pc:sldChg>
      <pc:sldChg chg="addSp modSp new">
        <pc:chgData name="Anjana Shankar" userId="S::anjana_shankar@thbs.com::da7123e3-95dd-4cdc-bb43-10d671a96bf7" providerId="AD" clId="Web-{3004A4B0-DE45-E9C9-CC6E-8ED710395695}" dt="2022-01-23T17:35:28.397" v="583" actId="20577"/>
        <pc:sldMkLst>
          <pc:docMk/>
          <pc:sldMk cId="306970219" sldId="261"/>
        </pc:sldMkLst>
        <pc:spChg chg="add mod">
          <ac:chgData name="Anjana Shankar" userId="S::anjana_shankar@thbs.com::da7123e3-95dd-4cdc-bb43-10d671a96bf7" providerId="AD" clId="Web-{3004A4B0-DE45-E9C9-CC6E-8ED710395695}" dt="2022-01-23T17:23:04.686" v="128" actId="14100"/>
          <ac:spMkLst>
            <pc:docMk/>
            <pc:sldMk cId="306970219" sldId="261"/>
            <ac:spMk id="2" creationId="{9B28E57F-FA98-46FD-A74F-9D015B0CF189}"/>
          </ac:spMkLst>
        </pc:spChg>
        <pc:spChg chg="add mod">
          <ac:chgData name="Anjana Shankar" userId="S::anjana_shankar@thbs.com::da7123e3-95dd-4cdc-bb43-10d671a96bf7" providerId="AD" clId="Web-{3004A4B0-DE45-E9C9-CC6E-8ED710395695}" dt="2022-01-23T17:35:28.397" v="583" actId="20577"/>
          <ac:spMkLst>
            <pc:docMk/>
            <pc:sldMk cId="306970219" sldId="261"/>
            <ac:spMk id="3" creationId="{5EE5FC2A-343E-480C-9F28-36E25194935B}"/>
          </ac:spMkLst>
        </pc:spChg>
      </pc:sldChg>
      <pc:sldChg chg="addSp modSp new">
        <pc:chgData name="Anjana Shankar" userId="S::anjana_shankar@thbs.com::da7123e3-95dd-4cdc-bb43-10d671a96bf7" providerId="AD" clId="Web-{3004A4B0-DE45-E9C9-CC6E-8ED710395695}" dt="2022-01-23T17:56:53.676" v="981" actId="20577"/>
        <pc:sldMkLst>
          <pc:docMk/>
          <pc:sldMk cId="3311757884" sldId="262"/>
        </pc:sldMkLst>
        <pc:spChg chg="add mod">
          <ac:chgData name="Anjana Shankar" userId="S::anjana_shankar@thbs.com::da7123e3-95dd-4cdc-bb43-10d671a96bf7" providerId="AD" clId="Web-{3004A4B0-DE45-E9C9-CC6E-8ED710395695}" dt="2022-01-23T17:36:19.398" v="598" actId="1076"/>
          <ac:spMkLst>
            <pc:docMk/>
            <pc:sldMk cId="3311757884" sldId="262"/>
            <ac:spMk id="2" creationId="{1C9FDFDE-F337-4213-B379-7C85389BE6AD}"/>
          </ac:spMkLst>
        </pc:spChg>
        <pc:spChg chg="add mod">
          <ac:chgData name="Anjana Shankar" userId="S::anjana_shankar@thbs.com::da7123e3-95dd-4cdc-bb43-10d671a96bf7" providerId="AD" clId="Web-{3004A4B0-DE45-E9C9-CC6E-8ED710395695}" dt="2022-01-23T17:56:53.676" v="981" actId="20577"/>
          <ac:spMkLst>
            <pc:docMk/>
            <pc:sldMk cId="3311757884" sldId="262"/>
            <ac:spMk id="3" creationId="{F4C286AB-7CE2-423C-BD4C-40EF446415EE}"/>
          </ac:spMkLst>
        </pc:spChg>
      </pc:sldChg>
    </pc:docChg>
  </pc:docChgLst>
  <pc:docChgLst>
    <pc:chgData name="Anjana Shankar" userId="S::anjana_shankar@thbs.com::da7123e3-95dd-4cdc-bb43-10d671a96bf7" providerId="AD" clId="Web-{1744E571-2B9F-47C3-9F6E-59813E433E34}"/>
    <pc:docChg chg="addSld modSld addMainMaster delMainMaster">
      <pc:chgData name="Anjana Shankar" userId="S::anjana_shankar@thbs.com::da7123e3-95dd-4cdc-bb43-10d671a96bf7" providerId="AD" clId="Web-{1744E571-2B9F-47C3-9F6E-59813E433E34}" dt="2022-01-23T13:53:46.819" v="227" actId="20577"/>
      <pc:docMkLst>
        <pc:docMk/>
      </pc:docMkLst>
      <pc:sldChg chg="addSp delSp modSp mod setBg modClrScheme chgLayout">
        <pc:chgData name="Anjana Shankar" userId="S::anjana_shankar@thbs.com::da7123e3-95dd-4cdc-bb43-10d671a96bf7" providerId="AD" clId="Web-{1744E571-2B9F-47C3-9F6E-59813E433E34}" dt="2022-01-23T13:35:32.914" v="19" actId="14100"/>
        <pc:sldMkLst>
          <pc:docMk/>
          <pc:sldMk cId="109857222" sldId="256"/>
        </pc:sldMkLst>
        <pc:spChg chg="mod ord">
          <ac:chgData name="Anjana Shankar" userId="S::anjana_shankar@thbs.com::da7123e3-95dd-4cdc-bb43-10d671a96bf7" providerId="AD" clId="Web-{1744E571-2B9F-47C3-9F6E-59813E433E34}" dt="2022-01-23T13:35:32.914" v="19" actId="14100"/>
          <ac:spMkLst>
            <pc:docMk/>
            <pc:sldMk cId="109857222" sldId="256"/>
            <ac:spMk id="2" creationId="{00000000-0000-0000-0000-000000000000}"/>
          </ac:spMkLst>
        </pc:spChg>
        <pc:spChg chg="mod ord">
          <ac:chgData name="Anjana Shankar" userId="S::anjana_shankar@thbs.com::da7123e3-95dd-4cdc-bb43-10d671a96bf7" providerId="AD" clId="Web-{1744E571-2B9F-47C3-9F6E-59813E433E34}" dt="2022-01-23T13:35:22.289" v="18"/>
          <ac:spMkLst>
            <pc:docMk/>
            <pc:sldMk cId="109857222" sldId="256"/>
            <ac:spMk id="3" creationId="{00000000-0000-0000-0000-000000000000}"/>
          </ac:spMkLst>
        </pc:spChg>
        <pc:spChg chg="add del">
          <ac:chgData name="Anjana Shankar" userId="S::anjana_shankar@thbs.com::da7123e3-95dd-4cdc-bb43-10d671a96bf7" providerId="AD" clId="Web-{1744E571-2B9F-47C3-9F6E-59813E433E34}" dt="2022-01-23T13:35:18.649" v="15"/>
          <ac:spMkLst>
            <pc:docMk/>
            <pc:sldMk cId="109857222" sldId="256"/>
            <ac:spMk id="9" creationId="{C885E190-58DD-42DD-A4A8-401E15C92A52}"/>
          </ac:spMkLst>
        </pc:spChg>
        <pc:spChg chg="add del">
          <ac:chgData name="Anjana Shankar" userId="S::anjana_shankar@thbs.com::da7123e3-95dd-4cdc-bb43-10d671a96bf7" providerId="AD" clId="Web-{1744E571-2B9F-47C3-9F6E-59813E433E34}" dt="2022-01-23T13:35:22.227" v="17"/>
          <ac:spMkLst>
            <pc:docMk/>
            <pc:sldMk cId="109857222" sldId="256"/>
            <ac:spMk id="11" creationId="{36FD4D9D-3784-41E8-8405-A42B72F51331}"/>
          </ac:spMkLst>
        </pc:spChg>
        <pc:spChg chg="add del">
          <ac:chgData name="Anjana Shankar" userId="S::anjana_shankar@thbs.com::da7123e3-95dd-4cdc-bb43-10d671a96bf7" providerId="AD" clId="Web-{1744E571-2B9F-47C3-9F6E-59813E433E34}" dt="2022-01-23T13:35:22.227" v="17"/>
          <ac:spMkLst>
            <pc:docMk/>
            <pc:sldMk cId="109857222" sldId="256"/>
            <ac:spMk id="12" creationId="{C6A81905-F480-46A4-BC10-215D24EA1AE6}"/>
          </ac:spMkLst>
        </pc:spChg>
        <pc:spChg chg="add del">
          <ac:chgData name="Anjana Shankar" userId="S::anjana_shankar@thbs.com::da7123e3-95dd-4cdc-bb43-10d671a96bf7" providerId="AD" clId="Web-{1744E571-2B9F-47C3-9F6E-59813E433E34}" dt="2022-01-23T13:35:22.227" v="17"/>
          <ac:spMkLst>
            <pc:docMk/>
            <pc:sldMk cId="109857222" sldId="256"/>
            <ac:spMk id="13" creationId="{60817A52-B891-4228-A61E-0C0A57632DDA}"/>
          </ac:spMkLst>
        </pc:spChg>
        <pc:spChg chg="add">
          <ac:chgData name="Anjana Shankar" userId="S::anjana_shankar@thbs.com::da7123e3-95dd-4cdc-bb43-10d671a96bf7" providerId="AD" clId="Web-{1744E571-2B9F-47C3-9F6E-59813E433E34}" dt="2022-01-23T13:35:22.289" v="18"/>
          <ac:spMkLst>
            <pc:docMk/>
            <pc:sldMk cId="109857222" sldId="256"/>
            <ac:spMk id="17" creationId="{C885E190-58DD-42DD-A4A8-401E15C92A52}"/>
          </ac:spMkLst>
        </pc:spChg>
        <pc:picChg chg="add del">
          <ac:chgData name="Anjana Shankar" userId="S::anjana_shankar@thbs.com::da7123e3-95dd-4cdc-bb43-10d671a96bf7" providerId="AD" clId="Web-{1744E571-2B9F-47C3-9F6E-59813E433E34}" dt="2022-01-23T13:35:18.649" v="15"/>
          <ac:picMkLst>
            <pc:docMk/>
            <pc:sldMk cId="109857222" sldId="256"/>
            <ac:picMk id="5" creationId="{C0D511A4-E6B9-4469-B3FE-90CF6D2A7504}"/>
          </ac:picMkLst>
        </pc:picChg>
        <pc:picChg chg="add del">
          <ac:chgData name="Anjana Shankar" userId="S::anjana_shankar@thbs.com::da7123e3-95dd-4cdc-bb43-10d671a96bf7" providerId="AD" clId="Web-{1744E571-2B9F-47C3-9F6E-59813E433E34}" dt="2022-01-23T13:35:22.227" v="17"/>
          <ac:picMkLst>
            <pc:docMk/>
            <pc:sldMk cId="109857222" sldId="256"/>
            <ac:picMk id="14" creationId="{9CBFF508-DBBC-469A-ABC0-CF79E86C3D0C}"/>
          </ac:picMkLst>
        </pc:picChg>
        <pc:picChg chg="add">
          <ac:chgData name="Anjana Shankar" userId="S::anjana_shankar@thbs.com::da7123e3-95dd-4cdc-bb43-10d671a96bf7" providerId="AD" clId="Web-{1744E571-2B9F-47C3-9F6E-59813E433E34}" dt="2022-01-23T13:35:22.289" v="18"/>
          <ac:picMkLst>
            <pc:docMk/>
            <pc:sldMk cId="109857222" sldId="256"/>
            <ac:picMk id="16" creationId="{C0D511A4-E6B9-4469-B3FE-90CF6D2A7504}"/>
          </ac:picMkLst>
        </pc:picChg>
      </pc:sldChg>
      <pc:sldChg chg="addSp delSp modSp new mod modClrScheme chgLayout">
        <pc:chgData name="Anjana Shankar" userId="S::anjana_shankar@thbs.com::da7123e3-95dd-4cdc-bb43-10d671a96bf7" providerId="AD" clId="Web-{1744E571-2B9F-47C3-9F6E-59813E433E34}" dt="2022-01-23T13:53:46.819" v="227" actId="20577"/>
        <pc:sldMkLst>
          <pc:docMk/>
          <pc:sldMk cId="509290948" sldId="257"/>
        </pc:sldMkLst>
        <pc:spChg chg="del">
          <ac:chgData name="Anjana Shankar" userId="S::anjana_shankar@thbs.com::da7123e3-95dd-4cdc-bb43-10d671a96bf7" providerId="AD" clId="Web-{1744E571-2B9F-47C3-9F6E-59813E433E34}" dt="2022-01-23T13:30:37.286" v="1"/>
          <ac:spMkLst>
            <pc:docMk/>
            <pc:sldMk cId="509290948" sldId="257"/>
            <ac:spMk id="2" creationId="{36F6F980-544B-45AD-891C-E98F32F5B688}"/>
          </ac:spMkLst>
        </pc:spChg>
        <pc:spChg chg="del">
          <ac:chgData name="Anjana Shankar" userId="S::anjana_shankar@thbs.com::da7123e3-95dd-4cdc-bb43-10d671a96bf7" providerId="AD" clId="Web-{1744E571-2B9F-47C3-9F6E-59813E433E34}" dt="2022-01-23T13:30:39.958" v="2"/>
          <ac:spMkLst>
            <pc:docMk/>
            <pc:sldMk cId="509290948" sldId="257"/>
            <ac:spMk id="3" creationId="{9EEEBD92-FECE-4034-913F-C2B0CCC1E292}"/>
          </ac:spMkLst>
        </pc:spChg>
        <pc:spChg chg="add mod">
          <ac:chgData name="Anjana Shankar" userId="S::anjana_shankar@thbs.com::da7123e3-95dd-4cdc-bb43-10d671a96bf7" providerId="AD" clId="Web-{1744E571-2B9F-47C3-9F6E-59813E433E34}" dt="2022-01-23T13:53:46.819" v="227" actId="20577"/>
          <ac:spMkLst>
            <pc:docMk/>
            <pc:sldMk cId="509290948" sldId="257"/>
            <ac:spMk id="4" creationId="{DFEE3909-ECFD-4B99-97AF-76F8478DB342}"/>
          </ac:spMkLst>
        </pc:spChg>
        <pc:spChg chg="add mod">
          <ac:chgData name="Anjana Shankar" userId="S::anjana_shankar@thbs.com::da7123e3-95dd-4cdc-bb43-10d671a96bf7" providerId="AD" clId="Web-{1744E571-2B9F-47C3-9F6E-59813E433E34}" dt="2022-01-23T13:52:17.583" v="207" actId="14100"/>
          <ac:spMkLst>
            <pc:docMk/>
            <pc:sldMk cId="509290948" sldId="257"/>
            <ac:spMk id="5" creationId="{21B3A69C-A710-4BFC-ADB4-3BEC2CEEED18}"/>
          </ac:spMkLst>
        </pc:spChg>
        <pc:spChg chg="add mod">
          <ac:chgData name="Anjana Shankar" userId="S::anjana_shankar@thbs.com::da7123e3-95dd-4cdc-bb43-10d671a96bf7" providerId="AD" clId="Web-{1744E571-2B9F-47C3-9F6E-59813E433E34}" dt="2022-01-23T13:49:05.753" v="179" actId="1076"/>
          <ac:spMkLst>
            <pc:docMk/>
            <pc:sldMk cId="509290948" sldId="257"/>
            <ac:spMk id="6" creationId="{197C6485-C268-4CEC-8FCC-F6795590083B}"/>
          </ac:spMkLst>
        </pc:spChg>
        <pc:spChg chg="add mod">
          <ac:chgData name="Anjana Shankar" userId="S::anjana_shankar@thbs.com::da7123e3-95dd-4cdc-bb43-10d671a96bf7" providerId="AD" clId="Web-{1744E571-2B9F-47C3-9F6E-59813E433E34}" dt="2022-01-23T13:49:20.378" v="181" actId="1076"/>
          <ac:spMkLst>
            <pc:docMk/>
            <pc:sldMk cId="509290948" sldId="257"/>
            <ac:spMk id="7" creationId="{B4590D1D-9B1C-4CFA-8DFE-71AF2E0DD073}"/>
          </ac:spMkLst>
        </pc:spChg>
        <pc:spChg chg="add mod">
          <ac:chgData name="Anjana Shankar" userId="S::anjana_shankar@thbs.com::da7123e3-95dd-4cdc-bb43-10d671a96bf7" providerId="AD" clId="Web-{1744E571-2B9F-47C3-9F6E-59813E433E34}" dt="2022-01-23T13:49:27.659" v="183" actId="1076"/>
          <ac:spMkLst>
            <pc:docMk/>
            <pc:sldMk cId="509290948" sldId="257"/>
            <ac:spMk id="8" creationId="{90715966-244B-4594-B2F9-BFCBB6AC82A2}"/>
          </ac:spMkLst>
        </pc:spChg>
        <pc:spChg chg="add mod">
          <ac:chgData name="Anjana Shankar" userId="S::anjana_shankar@thbs.com::da7123e3-95dd-4cdc-bb43-10d671a96bf7" providerId="AD" clId="Web-{1744E571-2B9F-47C3-9F6E-59813E433E34}" dt="2022-01-23T13:52:46.037" v="215" actId="1076"/>
          <ac:spMkLst>
            <pc:docMk/>
            <pc:sldMk cId="509290948" sldId="257"/>
            <ac:spMk id="9" creationId="{1CF74DE2-87F0-4CE4-B89A-48E326041202}"/>
          </ac:spMkLst>
        </pc:spChg>
        <pc:spChg chg="add mod">
          <ac:chgData name="Anjana Shankar" userId="S::anjana_shankar@thbs.com::da7123e3-95dd-4cdc-bb43-10d671a96bf7" providerId="AD" clId="Web-{1744E571-2B9F-47C3-9F6E-59813E433E34}" dt="2022-01-23T13:52:48.428" v="216" actId="1076"/>
          <ac:spMkLst>
            <pc:docMk/>
            <pc:sldMk cId="509290948" sldId="257"/>
            <ac:spMk id="10" creationId="{00E6BEFF-AC1E-4E12-95C9-06B8FF90C915}"/>
          </ac:spMkLst>
        </pc:spChg>
        <pc:spChg chg="add mod">
          <ac:chgData name="Anjana Shankar" userId="S::anjana_shankar@thbs.com::da7123e3-95dd-4cdc-bb43-10d671a96bf7" providerId="AD" clId="Web-{1744E571-2B9F-47C3-9F6E-59813E433E34}" dt="2022-01-23T13:52:51.912" v="217" actId="1076"/>
          <ac:spMkLst>
            <pc:docMk/>
            <pc:sldMk cId="509290948" sldId="257"/>
            <ac:spMk id="11" creationId="{A0BA0DC2-35E0-402D-BB91-5710839A3527}"/>
          </ac:spMkLst>
        </pc:spChg>
        <pc:spChg chg="add del mod">
          <ac:chgData name="Anjana Shankar" userId="S::anjana_shankar@thbs.com::da7123e3-95dd-4cdc-bb43-10d671a96bf7" providerId="AD" clId="Web-{1744E571-2B9F-47C3-9F6E-59813E433E34}" dt="2022-01-23T13:44:56.515" v="128"/>
          <ac:spMkLst>
            <pc:docMk/>
            <pc:sldMk cId="509290948" sldId="257"/>
            <ac:spMk id="12" creationId="{A871613F-928A-4170-BF11-28139BB2F904}"/>
          </ac:spMkLst>
        </pc:spChg>
        <pc:spChg chg="add del mod">
          <ac:chgData name="Anjana Shankar" userId="S::anjana_shankar@thbs.com::da7123e3-95dd-4cdc-bb43-10d671a96bf7" providerId="AD" clId="Web-{1744E571-2B9F-47C3-9F6E-59813E433E34}" dt="2022-01-23T13:45:21.234" v="136"/>
          <ac:spMkLst>
            <pc:docMk/>
            <pc:sldMk cId="509290948" sldId="257"/>
            <ac:spMk id="13" creationId="{C12E877B-9213-421D-B236-043198E6E0B7}"/>
          </ac:spMkLst>
        </pc:spChg>
        <pc:spChg chg="add mod">
          <ac:chgData name="Anjana Shankar" userId="S::anjana_shankar@thbs.com::da7123e3-95dd-4cdc-bb43-10d671a96bf7" providerId="AD" clId="Web-{1744E571-2B9F-47C3-9F6E-59813E433E34}" dt="2022-01-23T13:49:31.847" v="184" actId="1076"/>
          <ac:spMkLst>
            <pc:docMk/>
            <pc:sldMk cId="509290948" sldId="257"/>
            <ac:spMk id="87" creationId="{337603E5-EA92-476C-AFE5-8077E2EBB7D0}"/>
          </ac:spMkLst>
        </pc:spChg>
        <pc:spChg chg="add mod">
          <ac:chgData name="Anjana Shankar" userId="S::anjana_shankar@thbs.com::da7123e3-95dd-4cdc-bb43-10d671a96bf7" providerId="AD" clId="Web-{1744E571-2B9F-47C3-9F6E-59813E433E34}" dt="2022-01-23T13:49:10.862" v="180" actId="1076"/>
          <ac:spMkLst>
            <pc:docMk/>
            <pc:sldMk cId="509290948" sldId="257"/>
            <ac:spMk id="88" creationId="{9FF2F5A5-89C2-481C-BB0E-8BFBEC4C5D42}"/>
          </ac:spMkLst>
        </pc:spChg>
        <pc:spChg chg="add mod">
          <ac:chgData name="Anjana Shankar" userId="S::anjana_shankar@thbs.com::da7123e3-95dd-4cdc-bb43-10d671a96bf7" providerId="AD" clId="Web-{1744E571-2B9F-47C3-9F6E-59813E433E34}" dt="2022-01-23T13:49:24.034" v="182" actId="1076"/>
          <ac:spMkLst>
            <pc:docMk/>
            <pc:sldMk cId="509290948" sldId="257"/>
            <ac:spMk id="89" creationId="{3FF94800-3CFA-4BF7-A779-7770D9ADF160}"/>
          </ac:spMkLst>
        </pc:spChg>
        <pc:spChg chg="add mod">
          <ac:chgData name="Anjana Shankar" userId="S::anjana_shankar@thbs.com::da7123e3-95dd-4cdc-bb43-10d671a96bf7" providerId="AD" clId="Web-{1744E571-2B9F-47C3-9F6E-59813E433E34}" dt="2022-01-23T13:53:30.037" v="224" actId="1076"/>
          <ac:spMkLst>
            <pc:docMk/>
            <pc:sldMk cId="509290948" sldId="257"/>
            <ac:spMk id="90" creationId="{96D3E271-B405-4642-85FA-E5283B19F341}"/>
          </ac:spMkLst>
        </pc:spChg>
        <pc:spChg chg="add del mod">
          <ac:chgData name="Anjana Shankar" userId="S::anjana_shankar@thbs.com::da7123e3-95dd-4cdc-bb43-10d671a96bf7" providerId="AD" clId="Web-{1744E571-2B9F-47C3-9F6E-59813E433E34}" dt="2022-01-23T13:52:08.474" v="205"/>
          <ac:spMkLst>
            <pc:docMk/>
            <pc:sldMk cId="509290948" sldId="257"/>
            <ac:spMk id="91" creationId="{94F79299-BEDF-4B68-8E68-074F31213A30}"/>
          </ac:spMkLst>
        </pc:spChg>
        <pc:spChg chg="add del mod">
          <ac:chgData name="Anjana Shankar" userId="S::anjana_shankar@thbs.com::da7123e3-95dd-4cdc-bb43-10d671a96bf7" providerId="AD" clId="Web-{1744E571-2B9F-47C3-9F6E-59813E433E34}" dt="2022-01-23T13:52:10.724" v="206"/>
          <ac:spMkLst>
            <pc:docMk/>
            <pc:sldMk cId="509290948" sldId="257"/>
            <ac:spMk id="92" creationId="{64E58F69-5FA9-461B-9AE1-F0B636D6FD03}"/>
          </ac:spMkLst>
        </pc:spChg>
        <pc:spChg chg="add mod">
          <ac:chgData name="Anjana Shankar" userId="S::anjana_shankar@thbs.com::da7123e3-95dd-4cdc-bb43-10d671a96bf7" providerId="AD" clId="Web-{1744E571-2B9F-47C3-9F6E-59813E433E34}" dt="2022-01-23T13:53:27.272" v="223" actId="1076"/>
          <ac:spMkLst>
            <pc:docMk/>
            <pc:sldMk cId="509290948" sldId="257"/>
            <ac:spMk id="93" creationId="{7D7B4606-8EBC-4929-BFD1-D3C38D736A1D}"/>
          </ac:spMkLst>
        </pc:spChg>
        <pc:spChg chg="add mod">
          <ac:chgData name="Anjana Shankar" userId="S::anjana_shankar@thbs.com::da7123e3-95dd-4cdc-bb43-10d671a96bf7" providerId="AD" clId="Web-{1744E571-2B9F-47C3-9F6E-59813E433E34}" dt="2022-01-23T13:53:20.569" v="222" actId="1076"/>
          <ac:spMkLst>
            <pc:docMk/>
            <pc:sldMk cId="509290948" sldId="257"/>
            <ac:spMk id="94" creationId="{E3096731-66F2-488F-88BE-F68C05DFEF7B}"/>
          </ac:spMkLst>
        </pc:spChg>
        <pc:graphicFrameChg chg="add del mod modGraphic">
          <ac:chgData name="Anjana Shankar" userId="S::anjana_shankar@thbs.com::da7123e3-95dd-4cdc-bb43-10d671a96bf7" providerId="AD" clId="Web-{1744E571-2B9F-47C3-9F6E-59813E433E34}" dt="2022-01-23T13:46:13.422" v="150"/>
          <ac:graphicFrameMkLst>
            <pc:docMk/>
            <pc:sldMk cId="509290948" sldId="257"/>
            <ac:graphicFrameMk id="14" creationId="{EF6DD492-BA2F-4E5D-9E6C-2450E6AC7830}"/>
          </ac:graphicFrameMkLst>
        </pc:graphicFrameChg>
      </pc:sldChg>
      <pc:sldMasterChg chg="del delSldLayout">
        <pc:chgData name="Anjana Shankar" userId="S::anjana_shankar@thbs.com::da7123e3-95dd-4cdc-bb43-10d671a96bf7" providerId="AD" clId="Web-{1744E571-2B9F-47C3-9F6E-59813E433E34}" dt="2022-01-23T13:34:36.070" v="3"/>
        <pc:sldMasterMkLst>
          <pc:docMk/>
          <pc:sldMasterMk cId="2460954070" sldId="2147483660"/>
        </pc:sldMasterMkLst>
        <pc:sldLayoutChg chg="del">
          <pc:chgData name="Anjana Shankar" userId="S::anjana_shankar@thbs.com::da7123e3-95dd-4cdc-bb43-10d671a96bf7" providerId="AD" clId="Web-{1744E571-2B9F-47C3-9F6E-59813E433E34}" dt="2022-01-23T13:34:36.070" v="3"/>
          <pc:sldLayoutMkLst>
            <pc:docMk/>
            <pc:sldMasterMk cId="2460954070" sldId="2147483660"/>
            <pc:sldLayoutMk cId="2385387890" sldId="2147483661"/>
          </pc:sldLayoutMkLst>
        </pc:sldLayoutChg>
        <pc:sldLayoutChg chg="del">
          <pc:chgData name="Anjana Shankar" userId="S::anjana_shankar@thbs.com::da7123e3-95dd-4cdc-bb43-10d671a96bf7" providerId="AD" clId="Web-{1744E571-2B9F-47C3-9F6E-59813E433E34}" dt="2022-01-23T13:34:36.070" v="3"/>
          <pc:sldLayoutMkLst>
            <pc:docMk/>
            <pc:sldMasterMk cId="2460954070" sldId="2147483660"/>
            <pc:sldLayoutMk cId="949138452" sldId="2147483662"/>
          </pc:sldLayoutMkLst>
        </pc:sldLayoutChg>
        <pc:sldLayoutChg chg="del">
          <pc:chgData name="Anjana Shankar" userId="S::anjana_shankar@thbs.com::da7123e3-95dd-4cdc-bb43-10d671a96bf7" providerId="AD" clId="Web-{1744E571-2B9F-47C3-9F6E-59813E433E34}" dt="2022-01-23T13:34:36.070" v="3"/>
          <pc:sldLayoutMkLst>
            <pc:docMk/>
            <pc:sldMasterMk cId="2460954070" sldId="2147483660"/>
            <pc:sldLayoutMk cId="2591524520" sldId="2147483663"/>
          </pc:sldLayoutMkLst>
        </pc:sldLayoutChg>
        <pc:sldLayoutChg chg="del">
          <pc:chgData name="Anjana Shankar" userId="S::anjana_shankar@thbs.com::da7123e3-95dd-4cdc-bb43-10d671a96bf7" providerId="AD" clId="Web-{1744E571-2B9F-47C3-9F6E-59813E433E34}" dt="2022-01-23T13:34:36.070" v="3"/>
          <pc:sldLayoutMkLst>
            <pc:docMk/>
            <pc:sldMasterMk cId="2460954070" sldId="2147483660"/>
            <pc:sldLayoutMk cId="1203092039" sldId="2147483664"/>
          </pc:sldLayoutMkLst>
        </pc:sldLayoutChg>
        <pc:sldLayoutChg chg="del">
          <pc:chgData name="Anjana Shankar" userId="S::anjana_shankar@thbs.com::da7123e3-95dd-4cdc-bb43-10d671a96bf7" providerId="AD" clId="Web-{1744E571-2B9F-47C3-9F6E-59813E433E34}" dt="2022-01-23T13:34:36.070" v="3"/>
          <pc:sldLayoutMkLst>
            <pc:docMk/>
            <pc:sldMasterMk cId="2460954070" sldId="2147483660"/>
            <pc:sldLayoutMk cId="3733172339" sldId="2147483665"/>
          </pc:sldLayoutMkLst>
        </pc:sldLayoutChg>
        <pc:sldLayoutChg chg="del">
          <pc:chgData name="Anjana Shankar" userId="S::anjana_shankar@thbs.com::da7123e3-95dd-4cdc-bb43-10d671a96bf7" providerId="AD" clId="Web-{1744E571-2B9F-47C3-9F6E-59813E433E34}" dt="2022-01-23T13:34:36.070" v="3"/>
          <pc:sldLayoutMkLst>
            <pc:docMk/>
            <pc:sldMasterMk cId="2460954070" sldId="2147483660"/>
            <pc:sldLayoutMk cId="3210312558" sldId="2147483666"/>
          </pc:sldLayoutMkLst>
        </pc:sldLayoutChg>
        <pc:sldLayoutChg chg="del">
          <pc:chgData name="Anjana Shankar" userId="S::anjana_shankar@thbs.com::da7123e3-95dd-4cdc-bb43-10d671a96bf7" providerId="AD" clId="Web-{1744E571-2B9F-47C3-9F6E-59813E433E34}" dt="2022-01-23T13:34:36.070" v="3"/>
          <pc:sldLayoutMkLst>
            <pc:docMk/>
            <pc:sldMasterMk cId="2460954070" sldId="2147483660"/>
            <pc:sldLayoutMk cId="3146388984" sldId="2147483667"/>
          </pc:sldLayoutMkLst>
        </pc:sldLayoutChg>
        <pc:sldLayoutChg chg="del">
          <pc:chgData name="Anjana Shankar" userId="S::anjana_shankar@thbs.com::da7123e3-95dd-4cdc-bb43-10d671a96bf7" providerId="AD" clId="Web-{1744E571-2B9F-47C3-9F6E-59813E433E34}" dt="2022-01-23T13:34:36.070" v="3"/>
          <pc:sldLayoutMkLst>
            <pc:docMk/>
            <pc:sldMasterMk cId="2460954070" sldId="2147483660"/>
            <pc:sldLayoutMk cId="3171841454" sldId="2147483668"/>
          </pc:sldLayoutMkLst>
        </pc:sldLayoutChg>
        <pc:sldLayoutChg chg="del">
          <pc:chgData name="Anjana Shankar" userId="S::anjana_shankar@thbs.com::da7123e3-95dd-4cdc-bb43-10d671a96bf7" providerId="AD" clId="Web-{1744E571-2B9F-47C3-9F6E-59813E433E34}" dt="2022-01-23T13:34:36.070" v="3"/>
          <pc:sldLayoutMkLst>
            <pc:docMk/>
            <pc:sldMasterMk cId="2460954070" sldId="2147483660"/>
            <pc:sldLayoutMk cId="1718958274" sldId="2147483669"/>
          </pc:sldLayoutMkLst>
        </pc:sldLayoutChg>
        <pc:sldLayoutChg chg="del">
          <pc:chgData name="Anjana Shankar" userId="S::anjana_shankar@thbs.com::da7123e3-95dd-4cdc-bb43-10d671a96bf7" providerId="AD" clId="Web-{1744E571-2B9F-47C3-9F6E-59813E433E34}" dt="2022-01-23T13:34:36.070" v="3"/>
          <pc:sldLayoutMkLst>
            <pc:docMk/>
            <pc:sldMasterMk cId="2460954070" sldId="2147483660"/>
            <pc:sldLayoutMk cId="2202905451" sldId="2147483670"/>
          </pc:sldLayoutMkLst>
        </pc:sldLayoutChg>
        <pc:sldLayoutChg chg="del">
          <pc:chgData name="Anjana Shankar" userId="S::anjana_shankar@thbs.com::da7123e3-95dd-4cdc-bb43-10d671a96bf7" providerId="AD" clId="Web-{1744E571-2B9F-47C3-9F6E-59813E433E34}" dt="2022-01-23T13:34:36.070" v="3"/>
          <pc:sldLayoutMkLst>
            <pc:docMk/>
            <pc:sldMasterMk cId="2460954070" sldId="2147483660"/>
            <pc:sldLayoutMk cId="3479445657" sldId="2147483671"/>
          </pc:sldLayoutMkLst>
        </pc:sldLayoutChg>
      </pc:sldMasterChg>
      <pc:sldMasterChg chg="add del addSldLayout delSldLayout modSldLayout">
        <pc:chgData name="Anjana Shankar" userId="S::anjana_shankar@thbs.com::da7123e3-95dd-4cdc-bb43-10d671a96bf7" providerId="AD" clId="Web-{1744E571-2B9F-47C3-9F6E-59813E433E34}" dt="2022-01-23T13:34:38.164" v="4"/>
        <pc:sldMasterMkLst>
          <pc:docMk/>
          <pc:sldMasterMk cId="4003498925" sldId="2147483672"/>
        </pc:sldMasterMkLst>
        <pc:sldLayoutChg chg="add del mod replId">
          <pc:chgData name="Anjana Shankar" userId="S::anjana_shankar@thbs.com::da7123e3-95dd-4cdc-bb43-10d671a96bf7" providerId="AD" clId="Web-{1744E571-2B9F-47C3-9F6E-59813E433E34}" dt="2022-01-23T13:34:38.164" v="4"/>
          <pc:sldLayoutMkLst>
            <pc:docMk/>
            <pc:sldMasterMk cId="4003498925" sldId="2147483672"/>
            <pc:sldLayoutMk cId="4278496915" sldId="2147483673"/>
          </pc:sldLayoutMkLst>
        </pc:sldLayoutChg>
        <pc:sldLayoutChg chg="add del mod replId">
          <pc:chgData name="Anjana Shankar" userId="S::anjana_shankar@thbs.com::da7123e3-95dd-4cdc-bb43-10d671a96bf7" providerId="AD" clId="Web-{1744E571-2B9F-47C3-9F6E-59813E433E34}" dt="2022-01-23T13:34:38.164" v="4"/>
          <pc:sldLayoutMkLst>
            <pc:docMk/>
            <pc:sldMasterMk cId="4003498925" sldId="2147483672"/>
            <pc:sldLayoutMk cId="1201478566" sldId="2147483674"/>
          </pc:sldLayoutMkLst>
        </pc:sldLayoutChg>
        <pc:sldLayoutChg chg="add del mod replId">
          <pc:chgData name="Anjana Shankar" userId="S::anjana_shankar@thbs.com::da7123e3-95dd-4cdc-bb43-10d671a96bf7" providerId="AD" clId="Web-{1744E571-2B9F-47C3-9F6E-59813E433E34}" dt="2022-01-23T13:34:38.164" v="4"/>
          <pc:sldLayoutMkLst>
            <pc:docMk/>
            <pc:sldMasterMk cId="4003498925" sldId="2147483672"/>
            <pc:sldLayoutMk cId="1334641438" sldId="2147483675"/>
          </pc:sldLayoutMkLst>
        </pc:sldLayoutChg>
        <pc:sldLayoutChg chg="add del mod replId">
          <pc:chgData name="Anjana Shankar" userId="S::anjana_shankar@thbs.com::da7123e3-95dd-4cdc-bb43-10d671a96bf7" providerId="AD" clId="Web-{1744E571-2B9F-47C3-9F6E-59813E433E34}" dt="2022-01-23T13:34:38.164" v="4"/>
          <pc:sldLayoutMkLst>
            <pc:docMk/>
            <pc:sldMasterMk cId="4003498925" sldId="2147483672"/>
            <pc:sldLayoutMk cId="4021812945" sldId="2147483676"/>
          </pc:sldLayoutMkLst>
        </pc:sldLayoutChg>
        <pc:sldLayoutChg chg="add del mod replId">
          <pc:chgData name="Anjana Shankar" userId="S::anjana_shankar@thbs.com::da7123e3-95dd-4cdc-bb43-10d671a96bf7" providerId="AD" clId="Web-{1744E571-2B9F-47C3-9F6E-59813E433E34}" dt="2022-01-23T13:34:38.164" v="4"/>
          <pc:sldLayoutMkLst>
            <pc:docMk/>
            <pc:sldMasterMk cId="4003498925" sldId="2147483672"/>
            <pc:sldLayoutMk cId="1700328654" sldId="2147483677"/>
          </pc:sldLayoutMkLst>
        </pc:sldLayoutChg>
        <pc:sldLayoutChg chg="add del mod replId">
          <pc:chgData name="Anjana Shankar" userId="S::anjana_shankar@thbs.com::da7123e3-95dd-4cdc-bb43-10d671a96bf7" providerId="AD" clId="Web-{1744E571-2B9F-47C3-9F6E-59813E433E34}" dt="2022-01-23T13:34:38.164" v="4"/>
          <pc:sldLayoutMkLst>
            <pc:docMk/>
            <pc:sldMasterMk cId="4003498925" sldId="2147483672"/>
            <pc:sldLayoutMk cId="471839827" sldId="2147483678"/>
          </pc:sldLayoutMkLst>
        </pc:sldLayoutChg>
        <pc:sldLayoutChg chg="add del mod replId">
          <pc:chgData name="Anjana Shankar" userId="S::anjana_shankar@thbs.com::da7123e3-95dd-4cdc-bb43-10d671a96bf7" providerId="AD" clId="Web-{1744E571-2B9F-47C3-9F6E-59813E433E34}" dt="2022-01-23T13:34:38.164" v="4"/>
          <pc:sldLayoutMkLst>
            <pc:docMk/>
            <pc:sldMasterMk cId="4003498925" sldId="2147483672"/>
            <pc:sldLayoutMk cId="895045170" sldId="2147483679"/>
          </pc:sldLayoutMkLst>
        </pc:sldLayoutChg>
        <pc:sldLayoutChg chg="add del mod replId">
          <pc:chgData name="Anjana Shankar" userId="S::anjana_shankar@thbs.com::da7123e3-95dd-4cdc-bb43-10d671a96bf7" providerId="AD" clId="Web-{1744E571-2B9F-47C3-9F6E-59813E433E34}" dt="2022-01-23T13:34:38.164" v="4"/>
          <pc:sldLayoutMkLst>
            <pc:docMk/>
            <pc:sldMasterMk cId="4003498925" sldId="2147483672"/>
            <pc:sldLayoutMk cId="1277870970" sldId="2147483680"/>
          </pc:sldLayoutMkLst>
        </pc:sldLayoutChg>
        <pc:sldLayoutChg chg="add del mod replId">
          <pc:chgData name="Anjana Shankar" userId="S::anjana_shankar@thbs.com::da7123e3-95dd-4cdc-bb43-10d671a96bf7" providerId="AD" clId="Web-{1744E571-2B9F-47C3-9F6E-59813E433E34}" dt="2022-01-23T13:34:38.164" v="4"/>
          <pc:sldLayoutMkLst>
            <pc:docMk/>
            <pc:sldMasterMk cId="4003498925" sldId="2147483672"/>
            <pc:sldLayoutMk cId="2501873150" sldId="2147483681"/>
          </pc:sldLayoutMkLst>
        </pc:sldLayoutChg>
        <pc:sldLayoutChg chg="add del mod replId">
          <pc:chgData name="Anjana Shankar" userId="S::anjana_shankar@thbs.com::da7123e3-95dd-4cdc-bb43-10d671a96bf7" providerId="AD" clId="Web-{1744E571-2B9F-47C3-9F6E-59813E433E34}" dt="2022-01-23T13:34:38.164" v="4"/>
          <pc:sldLayoutMkLst>
            <pc:docMk/>
            <pc:sldMasterMk cId="4003498925" sldId="2147483672"/>
            <pc:sldLayoutMk cId="1835229814" sldId="2147483682"/>
          </pc:sldLayoutMkLst>
        </pc:sldLayoutChg>
        <pc:sldLayoutChg chg="add del mod replId">
          <pc:chgData name="Anjana Shankar" userId="S::anjana_shankar@thbs.com::da7123e3-95dd-4cdc-bb43-10d671a96bf7" providerId="AD" clId="Web-{1744E571-2B9F-47C3-9F6E-59813E433E34}" dt="2022-01-23T13:34:38.164" v="4"/>
          <pc:sldLayoutMkLst>
            <pc:docMk/>
            <pc:sldMasterMk cId="4003498925" sldId="2147483672"/>
            <pc:sldLayoutMk cId="4121104735" sldId="2147483683"/>
          </pc:sldLayoutMkLst>
        </pc:sldLayoutChg>
      </pc:sldMasterChg>
      <pc:sldMasterChg chg="add addSldLayout modSldLayout">
        <pc:chgData name="Anjana Shankar" userId="S::anjana_shankar@thbs.com::da7123e3-95dd-4cdc-bb43-10d671a96bf7" providerId="AD" clId="Web-{1744E571-2B9F-47C3-9F6E-59813E433E34}" dt="2022-01-23T13:34:38.164" v="4"/>
        <pc:sldMasterMkLst>
          <pc:docMk/>
          <pc:sldMasterMk cId="662671021" sldId="2147483684"/>
        </pc:sldMasterMkLst>
        <pc:sldLayoutChg chg="add mod replId">
          <pc:chgData name="Anjana Shankar" userId="S::anjana_shankar@thbs.com::da7123e3-95dd-4cdc-bb43-10d671a96bf7" providerId="AD" clId="Web-{1744E571-2B9F-47C3-9F6E-59813E433E34}" dt="2022-01-23T13:34:38.164" v="4"/>
          <pc:sldLayoutMkLst>
            <pc:docMk/>
            <pc:sldMasterMk cId="662671021" sldId="2147483684"/>
            <pc:sldLayoutMk cId="2704271730" sldId="2147483685"/>
          </pc:sldLayoutMkLst>
        </pc:sldLayoutChg>
        <pc:sldLayoutChg chg="add mod replId">
          <pc:chgData name="Anjana Shankar" userId="S::anjana_shankar@thbs.com::da7123e3-95dd-4cdc-bb43-10d671a96bf7" providerId="AD" clId="Web-{1744E571-2B9F-47C3-9F6E-59813E433E34}" dt="2022-01-23T13:34:38.164" v="4"/>
          <pc:sldLayoutMkLst>
            <pc:docMk/>
            <pc:sldMasterMk cId="662671021" sldId="2147483684"/>
            <pc:sldLayoutMk cId="300523987" sldId="2147483686"/>
          </pc:sldLayoutMkLst>
        </pc:sldLayoutChg>
        <pc:sldLayoutChg chg="add mod replId">
          <pc:chgData name="Anjana Shankar" userId="S::anjana_shankar@thbs.com::da7123e3-95dd-4cdc-bb43-10d671a96bf7" providerId="AD" clId="Web-{1744E571-2B9F-47C3-9F6E-59813E433E34}" dt="2022-01-23T13:34:38.164" v="4"/>
          <pc:sldLayoutMkLst>
            <pc:docMk/>
            <pc:sldMasterMk cId="662671021" sldId="2147483684"/>
            <pc:sldLayoutMk cId="3652478286" sldId="2147483687"/>
          </pc:sldLayoutMkLst>
        </pc:sldLayoutChg>
        <pc:sldLayoutChg chg="add mod replId">
          <pc:chgData name="Anjana Shankar" userId="S::anjana_shankar@thbs.com::da7123e3-95dd-4cdc-bb43-10d671a96bf7" providerId="AD" clId="Web-{1744E571-2B9F-47C3-9F6E-59813E433E34}" dt="2022-01-23T13:34:38.164" v="4"/>
          <pc:sldLayoutMkLst>
            <pc:docMk/>
            <pc:sldMasterMk cId="662671021" sldId="2147483684"/>
            <pc:sldLayoutMk cId="421496492" sldId="2147483688"/>
          </pc:sldLayoutMkLst>
        </pc:sldLayoutChg>
        <pc:sldLayoutChg chg="add mod replId">
          <pc:chgData name="Anjana Shankar" userId="S::anjana_shankar@thbs.com::da7123e3-95dd-4cdc-bb43-10d671a96bf7" providerId="AD" clId="Web-{1744E571-2B9F-47C3-9F6E-59813E433E34}" dt="2022-01-23T13:34:38.164" v="4"/>
          <pc:sldLayoutMkLst>
            <pc:docMk/>
            <pc:sldMasterMk cId="662671021" sldId="2147483684"/>
            <pc:sldLayoutMk cId="2040407463" sldId="2147483689"/>
          </pc:sldLayoutMkLst>
        </pc:sldLayoutChg>
        <pc:sldLayoutChg chg="add mod replId">
          <pc:chgData name="Anjana Shankar" userId="S::anjana_shankar@thbs.com::da7123e3-95dd-4cdc-bb43-10d671a96bf7" providerId="AD" clId="Web-{1744E571-2B9F-47C3-9F6E-59813E433E34}" dt="2022-01-23T13:34:38.164" v="4"/>
          <pc:sldLayoutMkLst>
            <pc:docMk/>
            <pc:sldMasterMk cId="662671021" sldId="2147483684"/>
            <pc:sldLayoutMk cId="4004297766" sldId="2147483690"/>
          </pc:sldLayoutMkLst>
        </pc:sldLayoutChg>
        <pc:sldLayoutChg chg="add mod replId">
          <pc:chgData name="Anjana Shankar" userId="S::anjana_shankar@thbs.com::da7123e3-95dd-4cdc-bb43-10d671a96bf7" providerId="AD" clId="Web-{1744E571-2B9F-47C3-9F6E-59813E433E34}" dt="2022-01-23T13:34:38.164" v="4"/>
          <pc:sldLayoutMkLst>
            <pc:docMk/>
            <pc:sldMasterMk cId="662671021" sldId="2147483684"/>
            <pc:sldLayoutMk cId="1996960416" sldId="2147483691"/>
          </pc:sldLayoutMkLst>
        </pc:sldLayoutChg>
        <pc:sldLayoutChg chg="add mod replId">
          <pc:chgData name="Anjana Shankar" userId="S::anjana_shankar@thbs.com::da7123e3-95dd-4cdc-bb43-10d671a96bf7" providerId="AD" clId="Web-{1744E571-2B9F-47C3-9F6E-59813E433E34}" dt="2022-01-23T13:34:38.164" v="4"/>
          <pc:sldLayoutMkLst>
            <pc:docMk/>
            <pc:sldMasterMk cId="662671021" sldId="2147483684"/>
            <pc:sldLayoutMk cId="4106710536" sldId="2147483692"/>
          </pc:sldLayoutMkLst>
        </pc:sldLayoutChg>
        <pc:sldLayoutChg chg="add mod replId">
          <pc:chgData name="Anjana Shankar" userId="S::anjana_shankar@thbs.com::da7123e3-95dd-4cdc-bb43-10d671a96bf7" providerId="AD" clId="Web-{1744E571-2B9F-47C3-9F6E-59813E433E34}" dt="2022-01-23T13:34:38.164" v="4"/>
          <pc:sldLayoutMkLst>
            <pc:docMk/>
            <pc:sldMasterMk cId="662671021" sldId="2147483684"/>
            <pc:sldLayoutMk cId="2237033639" sldId="2147483693"/>
          </pc:sldLayoutMkLst>
        </pc:sldLayoutChg>
        <pc:sldLayoutChg chg="add mod replId">
          <pc:chgData name="Anjana Shankar" userId="S::anjana_shankar@thbs.com::da7123e3-95dd-4cdc-bb43-10d671a96bf7" providerId="AD" clId="Web-{1744E571-2B9F-47C3-9F6E-59813E433E34}" dt="2022-01-23T13:34:38.164" v="4"/>
          <pc:sldLayoutMkLst>
            <pc:docMk/>
            <pc:sldMasterMk cId="662671021" sldId="2147483684"/>
            <pc:sldLayoutMk cId="1938806352" sldId="2147483694"/>
          </pc:sldLayoutMkLst>
        </pc:sldLayoutChg>
        <pc:sldLayoutChg chg="add mod replId">
          <pc:chgData name="Anjana Shankar" userId="S::anjana_shankar@thbs.com::da7123e3-95dd-4cdc-bb43-10d671a96bf7" providerId="AD" clId="Web-{1744E571-2B9F-47C3-9F6E-59813E433E34}" dt="2022-01-23T13:34:38.164" v="4"/>
          <pc:sldLayoutMkLst>
            <pc:docMk/>
            <pc:sldMasterMk cId="662671021" sldId="2147483684"/>
            <pc:sldLayoutMk cId="96980366" sldId="2147483695"/>
          </pc:sldLayoutMkLst>
        </pc:sldLayoutChg>
        <pc:sldLayoutChg chg="add mod replId">
          <pc:chgData name="Anjana Shankar" userId="S::anjana_shankar@thbs.com::da7123e3-95dd-4cdc-bb43-10d671a96bf7" providerId="AD" clId="Web-{1744E571-2B9F-47C3-9F6E-59813E433E34}" dt="2022-01-23T13:34:38.164" v="4"/>
          <pc:sldLayoutMkLst>
            <pc:docMk/>
            <pc:sldMasterMk cId="662671021" sldId="2147483684"/>
            <pc:sldLayoutMk cId="3045335965" sldId="2147483696"/>
          </pc:sldLayoutMkLst>
        </pc:sldLayoutChg>
        <pc:sldLayoutChg chg="add mod replId">
          <pc:chgData name="Anjana Shankar" userId="S::anjana_shankar@thbs.com::da7123e3-95dd-4cdc-bb43-10d671a96bf7" providerId="AD" clId="Web-{1744E571-2B9F-47C3-9F6E-59813E433E34}" dt="2022-01-23T13:34:38.164" v="4"/>
          <pc:sldLayoutMkLst>
            <pc:docMk/>
            <pc:sldMasterMk cId="662671021" sldId="2147483684"/>
            <pc:sldLayoutMk cId="1570444962" sldId="2147483697"/>
          </pc:sldLayoutMkLst>
        </pc:sldLayoutChg>
        <pc:sldLayoutChg chg="add mod replId">
          <pc:chgData name="Anjana Shankar" userId="S::anjana_shankar@thbs.com::da7123e3-95dd-4cdc-bb43-10d671a96bf7" providerId="AD" clId="Web-{1744E571-2B9F-47C3-9F6E-59813E433E34}" dt="2022-01-23T13:34:38.164" v="4"/>
          <pc:sldLayoutMkLst>
            <pc:docMk/>
            <pc:sldMasterMk cId="662671021" sldId="2147483684"/>
            <pc:sldLayoutMk cId="3156233034" sldId="2147483698"/>
          </pc:sldLayoutMkLst>
        </pc:sldLayoutChg>
        <pc:sldLayoutChg chg="add mod replId">
          <pc:chgData name="Anjana Shankar" userId="S::anjana_shankar@thbs.com::da7123e3-95dd-4cdc-bb43-10d671a96bf7" providerId="AD" clId="Web-{1744E571-2B9F-47C3-9F6E-59813E433E34}" dt="2022-01-23T13:34:38.164" v="4"/>
          <pc:sldLayoutMkLst>
            <pc:docMk/>
            <pc:sldMasterMk cId="662671021" sldId="2147483684"/>
            <pc:sldLayoutMk cId="3049259148" sldId="2147483699"/>
          </pc:sldLayoutMkLst>
        </pc:sldLayoutChg>
        <pc:sldLayoutChg chg="add mod replId">
          <pc:chgData name="Anjana Shankar" userId="S::anjana_shankar@thbs.com::da7123e3-95dd-4cdc-bb43-10d671a96bf7" providerId="AD" clId="Web-{1744E571-2B9F-47C3-9F6E-59813E433E34}" dt="2022-01-23T13:34:38.164" v="4"/>
          <pc:sldLayoutMkLst>
            <pc:docMk/>
            <pc:sldMasterMk cId="662671021" sldId="2147483684"/>
            <pc:sldLayoutMk cId="529947716" sldId="2147483700"/>
          </pc:sldLayoutMkLst>
        </pc:sldLayoutChg>
        <pc:sldLayoutChg chg="add mod replId">
          <pc:chgData name="Anjana Shankar" userId="S::anjana_shankar@thbs.com::da7123e3-95dd-4cdc-bb43-10d671a96bf7" providerId="AD" clId="Web-{1744E571-2B9F-47C3-9F6E-59813E433E34}" dt="2022-01-23T13:34:38.164" v="4"/>
          <pc:sldLayoutMkLst>
            <pc:docMk/>
            <pc:sldMasterMk cId="662671021" sldId="2147483684"/>
            <pc:sldLayoutMk cId="4088480732" sldId="2147483701"/>
          </pc:sldLayoutMkLst>
        </pc:sldLayoutChg>
      </pc:sldMasterChg>
    </pc:docChg>
  </pc:docChgLst>
  <pc:docChgLst>
    <pc:chgData name="Sinchana Puttaswamy" userId="S::sinchana_puttaswamy@thbs.com::fde7ce41-6ef3-41ba-a771-337d975a2379" providerId="AD" clId="Web-{005028A0-60E4-6FF3-2552-0AF456FA320B}"/>
    <pc:docChg chg="modSld">
      <pc:chgData name="Sinchana Puttaswamy" userId="S::sinchana_puttaswamy@thbs.com::fde7ce41-6ef3-41ba-a771-337d975a2379" providerId="AD" clId="Web-{005028A0-60E4-6FF3-2552-0AF456FA320B}" dt="2022-01-24T10:59:54.366" v="255" actId="14100"/>
      <pc:docMkLst>
        <pc:docMk/>
      </pc:docMkLst>
      <pc:sldChg chg="modSp">
        <pc:chgData name="Sinchana Puttaswamy" userId="S::sinchana_puttaswamy@thbs.com::fde7ce41-6ef3-41ba-a771-337d975a2379" providerId="AD" clId="Web-{005028A0-60E4-6FF3-2552-0AF456FA320B}" dt="2022-01-24T10:33:18.768" v="139" actId="20577"/>
        <pc:sldMkLst>
          <pc:docMk/>
          <pc:sldMk cId="109857222" sldId="256"/>
        </pc:sldMkLst>
        <pc:spChg chg="mod">
          <ac:chgData name="Sinchana Puttaswamy" userId="S::sinchana_puttaswamy@thbs.com::fde7ce41-6ef3-41ba-a771-337d975a2379" providerId="AD" clId="Web-{005028A0-60E4-6FF3-2552-0AF456FA320B}" dt="2022-01-24T10:33:18.768" v="139" actId="20577"/>
          <ac:spMkLst>
            <pc:docMk/>
            <pc:sldMk cId="109857222" sldId="256"/>
            <ac:spMk id="3" creationId="{00000000-0000-0000-0000-000000000000}"/>
          </ac:spMkLst>
        </pc:spChg>
        <pc:picChg chg="mod">
          <ac:chgData name="Sinchana Puttaswamy" userId="S::sinchana_puttaswamy@thbs.com::fde7ce41-6ef3-41ba-a771-337d975a2379" providerId="AD" clId="Web-{005028A0-60E4-6FF3-2552-0AF456FA320B}" dt="2022-01-24T10:32:59.236" v="137" actId="1076"/>
          <ac:picMkLst>
            <pc:docMk/>
            <pc:sldMk cId="109857222" sldId="256"/>
            <ac:picMk id="16" creationId="{C0D511A4-E6B9-4469-B3FE-90CF6D2A7504}"/>
          </ac:picMkLst>
        </pc:picChg>
      </pc:sldChg>
      <pc:sldChg chg="addSp modSp">
        <pc:chgData name="Sinchana Puttaswamy" userId="S::sinchana_puttaswamy@thbs.com::fde7ce41-6ef3-41ba-a771-337d975a2379" providerId="AD" clId="Web-{005028A0-60E4-6FF3-2552-0AF456FA320B}" dt="2022-01-24T10:47:31.638" v="244" actId="20577"/>
        <pc:sldMkLst>
          <pc:docMk/>
          <pc:sldMk cId="3474244118" sldId="278"/>
        </pc:sldMkLst>
        <pc:spChg chg="add mod">
          <ac:chgData name="Sinchana Puttaswamy" userId="S::sinchana_puttaswamy@thbs.com::fde7ce41-6ef3-41ba-a771-337d975a2379" providerId="AD" clId="Web-{005028A0-60E4-6FF3-2552-0AF456FA320B}" dt="2022-01-24T10:45:21.730" v="210" actId="1076"/>
          <ac:spMkLst>
            <pc:docMk/>
            <pc:sldMk cId="3474244118" sldId="278"/>
            <ac:spMk id="2" creationId="{DD6EC99E-92DC-42D7-964C-B382222F8DE5}"/>
          </ac:spMkLst>
        </pc:spChg>
        <pc:spChg chg="add mod">
          <ac:chgData name="Sinchana Puttaswamy" userId="S::sinchana_puttaswamy@thbs.com::fde7ce41-6ef3-41ba-a771-337d975a2379" providerId="AD" clId="Web-{005028A0-60E4-6FF3-2552-0AF456FA320B}" dt="2022-01-24T10:47:31.638" v="244" actId="20577"/>
          <ac:spMkLst>
            <pc:docMk/>
            <pc:sldMk cId="3474244118" sldId="278"/>
            <ac:spMk id="3" creationId="{5499C66A-7292-4A03-86FE-6B395BEC5842}"/>
          </ac:spMkLst>
        </pc:spChg>
      </pc:sldChg>
      <pc:sldChg chg="addSp modSp">
        <pc:chgData name="Sinchana Puttaswamy" userId="S::sinchana_puttaswamy@thbs.com::fde7ce41-6ef3-41ba-a771-337d975a2379" providerId="AD" clId="Web-{005028A0-60E4-6FF3-2552-0AF456FA320B}" dt="2022-01-24T10:59:54.366" v="255" actId="14100"/>
        <pc:sldMkLst>
          <pc:docMk/>
          <pc:sldMk cId="661407581" sldId="279"/>
        </pc:sldMkLst>
        <pc:picChg chg="add mod">
          <ac:chgData name="Sinchana Puttaswamy" userId="S::sinchana_puttaswamy@thbs.com::fde7ce41-6ef3-41ba-a771-337d975a2379" providerId="AD" clId="Web-{005028A0-60E4-6FF3-2552-0AF456FA320B}" dt="2022-01-24T10:59:54.366" v="255" actId="14100"/>
          <ac:picMkLst>
            <pc:docMk/>
            <pc:sldMk cId="661407581" sldId="279"/>
            <ac:picMk id="2" creationId="{D956864A-120D-43A3-9491-1C5DABD84FE8}"/>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B61BEF0D-F0BB-DE4B-95CE-6DB70DBA9567}" type="datetimeFigureOut">
              <a:rPr lang="en-US" dirty="0"/>
              <a:pPr/>
              <a:t>1/26/2022</a:t>
            </a:fld>
            <a:endParaRPr lang="en-US"/>
          </a:p>
        </p:txBody>
      </p:sp>
      <p:sp>
        <p:nvSpPr>
          <p:cNvPr id="5" name="Footer Placeholder 4"/>
          <p:cNvSpPr>
            <a:spLocks noGrp="1"/>
          </p:cNvSpPr>
          <p:nvPr>
            <p:ph type="ftr" sz="quarter" idx="11"/>
          </p:nvPr>
        </p:nvSpPr>
        <p:spPr/>
        <p:txBody>
          <a:bodyPr/>
          <a:lstStyle/>
          <a:p>
            <a:endParaRPr lang="en-US"/>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8733956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1/26/2022</a:t>
            </a:fld>
            <a:endParaRPr lang="en-US"/>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1938456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1/26/2022</a:t>
            </a:fld>
            <a:endParaRPr lang="en-US"/>
          </a:p>
        </p:txBody>
      </p:sp>
      <p:sp>
        <p:nvSpPr>
          <p:cNvPr id="5" name="Footer Placeholder 4"/>
          <p:cNvSpPr>
            <a:spLocks noGrp="1"/>
          </p:cNvSpPr>
          <p:nvPr>
            <p:ph type="ftr" sz="quarter" idx="11"/>
          </p:nvPr>
        </p:nvSpPr>
        <p:spPr/>
        <p:txBody>
          <a:bodyPr/>
          <a:lstStyle/>
          <a:p>
            <a:endParaRPr lang="en-US"/>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solidFill>
                <a:effectLst/>
                <a:latin typeface="Arial"/>
              </a:rPr>
              <a:t>”</a:t>
            </a:r>
          </a:p>
        </p:txBody>
      </p:sp>
    </p:spTree>
    <p:extLst>
      <p:ext uri="{BB962C8B-B14F-4D97-AF65-F5344CB8AC3E}">
        <p14:creationId xmlns:p14="http://schemas.microsoft.com/office/powerpoint/2010/main" val="69841854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1/26/2022</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20755929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1/26/2022</a:t>
            </a:fld>
            <a:endParaRPr lang="en-US"/>
          </a:p>
        </p:txBody>
      </p:sp>
      <p:sp>
        <p:nvSpPr>
          <p:cNvPr id="6" name="Footer Placeholder 5"/>
          <p:cNvSpPr>
            <a:spLocks noGrp="1"/>
          </p:cNvSpPr>
          <p:nvPr>
            <p:ph type="ftr" sz="quarter" idx="11"/>
          </p:nvPr>
        </p:nvSpPr>
        <p:spPr/>
        <p:txBody>
          <a:bodyPr/>
          <a:lstStyle/>
          <a:p>
            <a:endParaRPr lang="en-US"/>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solidFill>
                <a:effectLst/>
                <a:latin typeface="Arial"/>
              </a:rPr>
              <a:t>”</a:t>
            </a:r>
          </a:p>
        </p:txBody>
      </p:sp>
    </p:spTree>
    <p:extLst>
      <p:ext uri="{BB962C8B-B14F-4D97-AF65-F5344CB8AC3E}">
        <p14:creationId xmlns:p14="http://schemas.microsoft.com/office/powerpoint/2010/main" val="342194156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1/26/2022</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760226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1/26/2022</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17385908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1/26/2022</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20598439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1/26/2022</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6205402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1/26/2022</a:t>
            </a:fld>
            <a:endParaRPr lang="en-US"/>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5924500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61BEF0D-F0BB-DE4B-95CE-6DB70DBA9567}" type="datetimeFigureOut">
              <a:rPr lang="en-US" dirty="0"/>
              <a:pPr/>
              <a:t>1/26/2022</a:t>
            </a:fld>
            <a:endParaRPr lang="en-US"/>
          </a:p>
        </p:txBody>
      </p:sp>
      <p:sp>
        <p:nvSpPr>
          <p:cNvPr id="6" name="Footer Placeholder 5"/>
          <p:cNvSpPr>
            <a:spLocks noGrp="1"/>
          </p:cNvSpPr>
          <p:nvPr>
            <p:ph type="ftr" sz="quarter" idx="11"/>
          </p:nvPr>
        </p:nvSpPr>
        <p:spPr/>
        <p:txBody>
          <a:bodyPr/>
          <a:lstStyle/>
          <a:p>
            <a:endParaRPr lang="en-US"/>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7860667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61BEF0D-F0BB-DE4B-95CE-6DB70DBA9567}" type="datetimeFigureOut">
              <a:rPr lang="en-US" dirty="0"/>
              <a:pPr/>
              <a:t>1/26/2022</a:t>
            </a:fld>
            <a:endParaRPr lang="en-US"/>
          </a:p>
        </p:txBody>
      </p:sp>
      <p:sp>
        <p:nvSpPr>
          <p:cNvPr id="8" name="Footer Placeholder 7"/>
          <p:cNvSpPr>
            <a:spLocks noGrp="1"/>
          </p:cNvSpPr>
          <p:nvPr>
            <p:ph type="ftr" sz="quarter" idx="11"/>
          </p:nvPr>
        </p:nvSpPr>
        <p:spPr/>
        <p:txBody>
          <a:bodyPr/>
          <a:lstStyle/>
          <a:p>
            <a:endParaRPr lang="en-US"/>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22782950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61BEF0D-F0BB-DE4B-95CE-6DB70DBA9567}" type="datetimeFigureOut">
              <a:rPr lang="en-US" dirty="0"/>
              <a:pPr/>
              <a:t>1/26/2022</a:t>
            </a:fld>
            <a:endParaRPr lang="en-US"/>
          </a:p>
        </p:txBody>
      </p:sp>
      <p:sp>
        <p:nvSpPr>
          <p:cNvPr id="4" name="Footer Placeholder 3"/>
          <p:cNvSpPr>
            <a:spLocks noGrp="1"/>
          </p:cNvSpPr>
          <p:nvPr>
            <p:ph type="ftr" sz="quarter" idx="11"/>
          </p:nvPr>
        </p:nvSpPr>
        <p:spPr/>
        <p:txBody>
          <a:bodyPr/>
          <a:lstStyle/>
          <a:p>
            <a:endParaRPr lang="en-US"/>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7635643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1/26/2022</a:t>
            </a:fld>
            <a:endParaRPr lang="en-US"/>
          </a:p>
        </p:txBody>
      </p:sp>
      <p:sp>
        <p:nvSpPr>
          <p:cNvPr id="3" name="Footer Placeholder 2"/>
          <p:cNvSpPr>
            <a:spLocks noGrp="1"/>
          </p:cNvSpPr>
          <p:nvPr>
            <p:ph type="ftr" sz="quarter" idx="11"/>
          </p:nvPr>
        </p:nvSpPr>
        <p:spPr/>
        <p:txBody>
          <a:bodyPr/>
          <a:lstStyle/>
          <a:p>
            <a:endParaRPr lang="en-US"/>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24970536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1/26/2022</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8764512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1/26/2022</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5576632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157"/>
            <a:ext cx="2356674" cy="6853096"/>
            <a:chOff x="6627813" y="195610"/>
            <a:chExt cx="1952625" cy="5678141"/>
          </a:xfrm>
        </p:grpSpPr>
        <p:sp>
          <p:nvSpPr>
            <p:cNvPr id="11" name="Freeform 27"/>
            <p:cNvSpPr/>
            <p:nvPr/>
          </p:nvSpPr>
          <p:spPr bwMode="auto">
            <a:xfrm>
              <a:off x="6627813" y="195610"/>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1/26/2022</a:t>
            </a:fld>
            <a:endParaRPr lang="en-US"/>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D57F1E4F-1CFF-5643-939E-217C01CDF565}" type="slidenum">
              <a:rPr lang="en-US" dirty="0"/>
              <a:pPr/>
              <a:t>‹#›</a:t>
            </a:fld>
            <a:endParaRPr lang="en-US"/>
          </a:p>
        </p:txBody>
      </p:sp>
    </p:spTree>
    <p:extLst>
      <p:ext uri="{BB962C8B-B14F-4D97-AF65-F5344CB8AC3E}">
        <p14:creationId xmlns:p14="http://schemas.microsoft.com/office/powerpoint/2010/main" val="2979183445"/>
      </p:ext>
    </p:extLst>
  </p:cSld>
  <p:clrMap bg1="lt1" tx1="dk1" bg2="lt2" tx2="dk2" accent1="accent1" accent2="accent2" accent3="accent3" accent4="accent4" accent5="accent5" accent6="accent6" hlink="hlink" folHlink="folHlink"/>
  <p:sldLayoutIdLst>
    <p:sldLayoutId id="2147483720" r:id="rId1"/>
    <p:sldLayoutId id="2147483721" r:id="rId2"/>
    <p:sldLayoutId id="2147483722" r:id="rId3"/>
    <p:sldLayoutId id="2147483723" r:id="rId4"/>
    <p:sldLayoutId id="2147483724" r:id="rId5"/>
    <p:sldLayoutId id="2147483725" r:id="rId6"/>
    <p:sldLayoutId id="2147483726" r:id="rId7"/>
    <p:sldLayoutId id="2147483727" r:id="rId8"/>
    <p:sldLayoutId id="2147483728" r:id="rId9"/>
    <p:sldLayoutId id="2147483729" r:id="rId10"/>
    <p:sldLayoutId id="2147483730" r:id="rId11"/>
    <p:sldLayoutId id="2147483731" r:id="rId12"/>
    <p:sldLayoutId id="2147483732" r:id="rId13"/>
    <p:sldLayoutId id="2147483733" r:id="rId14"/>
    <p:sldLayoutId id="2147483734" r:id="rId15"/>
    <p:sldLayoutId id="2147483735" r:id="rId16"/>
  </p:sldLayoutIdLst>
  <p:txStyles>
    <p:title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9" Type="http://schemas.openxmlformats.org/officeDocument/2006/relationships/image" Target="../media/image10.png"/></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16" name="Picture 4" descr="Cut diamond">
            <a:extLst>
              <a:ext uri="{FF2B5EF4-FFF2-40B4-BE49-F238E27FC236}">
                <a16:creationId xmlns:a16="http://schemas.microsoft.com/office/drawing/2014/main" id="{C0D511A4-E6B9-4469-B3FE-90CF6D2A7504}"/>
              </a:ext>
            </a:extLst>
          </p:cNvPr>
          <p:cNvPicPr>
            <a:picLocks noChangeAspect="1"/>
          </p:cNvPicPr>
          <p:nvPr/>
        </p:nvPicPr>
        <p:blipFill rotWithShape="1">
          <a:blip r:embed="rId3">
            <a:duotone>
              <a:prstClr val="black"/>
              <a:schemeClr val="accent5">
                <a:tint val="45000"/>
                <a:satMod val="400000"/>
              </a:schemeClr>
            </a:duotone>
            <a:alphaModFix amt="25000"/>
          </a:blip>
          <a:srcRect l="4991" t="23390" r="4094" b="-7"/>
          <a:stretch/>
        </p:blipFill>
        <p:spPr>
          <a:xfrm>
            <a:off x="-97599" y="-144207"/>
            <a:ext cx="12191980" cy="6857990"/>
          </a:xfrm>
          <a:prstGeom prst="rect">
            <a:avLst/>
          </a:prstGeom>
        </p:spPr>
      </p:pic>
      <p:sp>
        <p:nvSpPr>
          <p:cNvPr id="2" name="Title 1"/>
          <p:cNvSpPr>
            <a:spLocks noGrp="1"/>
          </p:cNvSpPr>
          <p:nvPr>
            <p:ph type="ctrTitle"/>
          </p:nvPr>
        </p:nvSpPr>
        <p:spPr>
          <a:xfrm>
            <a:off x="574925" y="1447800"/>
            <a:ext cx="5830082" cy="1007863"/>
          </a:xfrm>
        </p:spPr>
        <p:txBody>
          <a:bodyPr>
            <a:normAutofit/>
          </a:bodyPr>
          <a:lstStyle/>
          <a:p>
            <a:r>
              <a:rPr lang="en-US">
                <a:solidFill>
                  <a:srgbClr val="002060"/>
                </a:solidFill>
              </a:rPr>
              <a:t>JEWELLERY APP</a:t>
            </a:r>
          </a:p>
        </p:txBody>
      </p:sp>
      <p:sp>
        <p:nvSpPr>
          <p:cNvPr id="3" name="Subtitle 2"/>
          <p:cNvSpPr>
            <a:spLocks noGrp="1"/>
          </p:cNvSpPr>
          <p:nvPr>
            <p:ph type="subTitle" idx="1"/>
          </p:nvPr>
        </p:nvSpPr>
        <p:spPr>
          <a:xfrm>
            <a:off x="9167466" y="2685198"/>
            <a:ext cx="2664440" cy="3328720"/>
          </a:xfrm>
        </p:spPr>
        <p:txBody>
          <a:bodyPr>
            <a:normAutofit/>
          </a:bodyPr>
          <a:lstStyle/>
          <a:p>
            <a:r>
              <a:rPr lang="en-US" sz="4800" b="1">
                <a:solidFill>
                  <a:schemeClr val="tx1"/>
                </a:solidFill>
              </a:rPr>
              <a:t>TEAM 3</a:t>
            </a:r>
          </a:p>
          <a:p>
            <a:r>
              <a:rPr lang="en-US" b="1">
                <a:solidFill>
                  <a:schemeClr val="tx1"/>
                </a:solidFill>
              </a:rPr>
              <a:t>Anjana Shankar</a:t>
            </a:r>
          </a:p>
          <a:p>
            <a:r>
              <a:rPr lang="en-US" b="1">
                <a:solidFill>
                  <a:schemeClr val="tx1"/>
                </a:solidFill>
              </a:rPr>
              <a:t>Bharath </a:t>
            </a:r>
            <a:r>
              <a:rPr lang="en-US" b="1" err="1">
                <a:solidFill>
                  <a:schemeClr val="tx1"/>
                </a:solidFill>
              </a:rPr>
              <a:t>lakshmi</a:t>
            </a:r>
            <a:endParaRPr lang="en-US" b="1">
              <a:solidFill>
                <a:schemeClr val="tx1"/>
              </a:solidFill>
            </a:endParaRPr>
          </a:p>
          <a:p>
            <a:r>
              <a:rPr lang="en-US" b="1">
                <a:solidFill>
                  <a:schemeClr val="tx1"/>
                </a:solidFill>
                <a:ea typeface="+mn-lt"/>
                <a:cs typeface="+mn-lt"/>
              </a:rPr>
              <a:t>Jeswanth Ragu</a:t>
            </a:r>
            <a:endParaRPr lang="en-US">
              <a:solidFill>
                <a:schemeClr val="tx1"/>
              </a:solidFill>
            </a:endParaRPr>
          </a:p>
          <a:p>
            <a:r>
              <a:rPr lang="en-US" b="1">
                <a:solidFill>
                  <a:schemeClr val="tx1"/>
                </a:solidFill>
              </a:rPr>
              <a:t>Krishna Raju</a:t>
            </a:r>
          </a:p>
          <a:p>
            <a:r>
              <a:rPr lang="en-US" b="1" err="1">
                <a:solidFill>
                  <a:schemeClr val="tx1"/>
                </a:solidFill>
              </a:rPr>
              <a:t>Nageshkumar</a:t>
            </a:r>
            <a:r>
              <a:rPr lang="en-US" b="1">
                <a:solidFill>
                  <a:schemeClr val="tx1"/>
                </a:solidFill>
              </a:rPr>
              <a:t> Srinivas</a:t>
            </a:r>
          </a:p>
          <a:p>
            <a:r>
              <a:rPr lang="en-US" b="1">
                <a:solidFill>
                  <a:schemeClr val="tx1"/>
                </a:solidFill>
              </a:rPr>
              <a:t>Sinchana </a:t>
            </a:r>
            <a:r>
              <a:rPr lang="en-US" b="1" err="1">
                <a:solidFill>
                  <a:schemeClr val="tx1"/>
                </a:solidFill>
              </a:rPr>
              <a:t>Puttaswamy</a:t>
            </a:r>
            <a:endParaRPr lang="en-US" b="1">
              <a:solidFill>
                <a:schemeClr val="tx1"/>
              </a:solidFill>
            </a:endParaRPr>
          </a:p>
          <a:p>
            <a:endParaRPr lang="en-US" b="1">
              <a:solidFill>
                <a:schemeClr val="accent2"/>
              </a:solidFill>
            </a:endParaRPr>
          </a:p>
          <a:p>
            <a:endParaRPr lang="en-US"/>
          </a:p>
          <a:p>
            <a:endParaRPr lang="en-US"/>
          </a:p>
          <a:p>
            <a:endParaRPr lang="en-US"/>
          </a:p>
          <a:p>
            <a:endParaRPr lang="en-US"/>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91D70D5-1C16-439F-8AE4-B4F5A37AFBEF}"/>
              </a:ext>
            </a:extLst>
          </p:cNvPr>
          <p:cNvSpPr txBox="1"/>
          <p:nvPr/>
        </p:nvSpPr>
        <p:spPr>
          <a:xfrm>
            <a:off x="2734734" y="1305983"/>
            <a:ext cx="9061450" cy="560153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latin typeface="Times New Roman"/>
                <a:cs typeface="Times New Roman"/>
              </a:rPr>
              <a:t>Git clone "Github-link.git"</a:t>
            </a:r>
            <a:endParaRPr lang="en-US" sz="2000">
              <a:latin typeface="Times New Roman"/>
              <a:ea typeface="+mn-lt"/>
              <a:cs typeface="+mn-lt"/>
            </a:endParaRPr>
          </a:p>
          <a:p>
            <a:r>
              <a:rPr lang="en-US" sz="2000">
                <a:latin typeface="Times New Roman"/>
                <a:cs typeface="Times New Roman"/>
              </a:rPr>
              <a:t>    - This command is used to clone the project from the GitHub repository .</a:t>
            </a:r>
            <a:endParaRPr lang="en-US"/>
          </a:p>
          <a:p>
            <a:endParaRPr lang="en-US" sz="2000">
              <a:latin typeface="Times New Roman"/>
              <a:cs typeface="Times New Roman"/>
            </a:endParaRPr>
          </a:p>
          <a:p>
            <a:r>
              <a:rPr lang="en-US" sz="2000" b="1">
                <a:latin typeface="Times New Roman"/>
                <a:cs typeface="Times New Roman"/>
              </a:rPr>
              <a:t>TO CREATE THE DOCKERFILE:</a:t>
            </a:r>
            <a:endParaRPr lang="en-US"/>
          </a:p>
          <a:p>
            <a:r>
              <a:rPr lang="en-US" sz="2000">
                <a:latin typeface="Times New Roman"/>
                <a:ea typeface="+mn-lt"/>
                <a:cs typeface="+mn-lt"/>
              </a:rPr>
              <a:t>FROM openjdk:8</a:t>
            </a:r>
            <a:endParaRPr lang="en-US" sz="2000">
              <a:latin typeface="Times New Roman"/>
              <a:cs typeface="Times New Roman"/>
            </a:endParaRPr>
          </a:p>
          <a:p>
            <a:r>
              <a:rPr lang="en-US" sz="2000">
                <a:latin typeface="Times New Roman"/>
                <a:ea typeface="+mn-lt"/>
                <a:cs typeface="+mn-lt"/>
              </a:rPr>
              <a:t>   - This command initializes a new build stage and sets the Base Image for subsequent instructions</a:t>
            </a:r>
          </a:p>
          <a:p>
            <a:endParaRPr lang="en-US" sz="2000">
              <a:latin typeface="Times New Roman"/>
              <a:ea typeface="+mn-lt"/>
              <a:cs typeface="+mn-lt"/>
            </a:endParaRPr>
          </a:p>
          <a:p>
            <a:r>
              <a:rPr lang="en-US" sz="2000">
                <a:latin typeface="Times New Roman"/>
                <a:ea typeface="+mn-lt"/>
                <a:cs typeface="+mn-lt"/>
              </a:rPr>
              <a:t>ADD target/thbs-jewellery.jar thbs-jewellery.jar</a:t>
            </a:r>
            <a:endParaRPr lang="en-US" sz="2000">
              <a:latin typeface="Times New Roman"/>
              <a:cs typeface="Times New Roman"/>
            </a:endParaRPr>
          </a:p>
          <a:p>
            <a:r>
              <a:rPr lang="en-US" sz="2000">
                <a:latin typeface="Times New Roman"/>
                <a:ea typeface="+mn-lt"/>
                <a:cs typeface="+mn-lt"/>
              </a:rPr>
              <a:t>    - This command is </a:t>
            </a:r>
            <a:r>
              <a:rPr lang="en-US" sz="2000">
                <a:latin typeface="Times New Roman"/>
                <a:cs typeface="Times New Roman"/>
              </a:rPr>
              <a:t>used to copy files/directories into a Docker image</a:t>
            </a:r>
            <a:endParaRPr lang="en-US">
              <a:latin typeface="Times New Roman"/>
              <a:cs typeface="Times New Roman"/>
            </a:endParaRPr>
          </a:p>
          <a:p>
            <a:endParaRPr lang="en-US" sz="2000">
              <a:latin typeface="Times New Roman"/>
              <a:ea typeface="+mn-lt"/>
              <a:cs typeface="+mn-lt"/>
            </a:endParaRPr>
          </a:p>
          <a:p>
            <a:r>
              <a:rPr lang="en-US" sz="2000">
                <a:latin typeface="Times New Roman"/>
                <a:ea typeface="+mn-lt"/>
                <a:cs typeface="+mn-lt"/>
              </a:rPr>
              <a:t>EXPOSE 8087</a:t>
            </a:r>
            <a:endParaRPr lang="en-US" sz="2000">
              <a:latin typeface="Times New Roman"/>
              <a:cs typeface="Times New Roman"/>
            </a:endParaRPr>
          </a:p>
          <a:p>
            <a:r>
              <a:rPr lang="en-US" sz="2000">
                <a:latin typeface="Times New Roman"/>
                <a:ea typeface="+mn-lt"/>
                <a:cs typeface="+mn-lt"/>
              </a:rPr>
              <a:t>     - This command is to use the –expose flag at runtime to expose a port</a:t>
            </a:r>
            <a:r>
              <a:rPr lang="en-US" sz="2000">
                <a:ea typeface="+mn-lt"/>
                <a:cs typeface="+mn-lt"/>
              </a:rPr>
              <a:t>.</a:t>
            </a:r>
          </a:p>
          <a:p>
            <a:endParaRPr lang="en-US" sz="2000">
              <a:latin typeface="Century Gothic"/>
              <a:ea typeface="+mn-lt"/>
              <a:cs typeface="+mn-lt"/>
            </a:endParaRPr>
          </a:p>
          <a:p>
            <a:r>
              <a:rPr lang="en-US" sz="2000">
                <a:latin typeface="Times New Roman"/>
                <a:ea typeface="+mn-lt"/>
                <a:cs typeface="+mn-lt"/>
              </a:rPr>
              <a:t>ENTRYPOINT ["java","-jar","thbs-jewellery.jar"]</a:t>
            </a:r>
          </a:p>
          <a:p>
            <a:r>
              <a:rPr lang="en-US" sz="2000">
                <a:latin typeface="Times New Roman"/>
                <a:cs typeface="Times New Roman"/>
              </a:rPr>
              <a:t>      - This command is used </a:t>
            </a:r>
            <a:r>
              <a:rPr lang="en-US" sz="2000">
                <a:latin typeface="Times New Roman"/>
                <a:ea typeface="+mn-lt"/>
                <a:cs typeface="Times New Roman"/>
              </a:rPr>
              <a:t> </a:t>
            </a:r>
            <a:r>
              <a:rPr lang="en-US" sz="2000">
                <a:latin typeface="Times New Roman"/>
                <a:ea typeface="+mn-lt"/>
                <a:cs typeface="+mn-lt"/>
              </a:rPr>
              <a:t>to set executables that will always run when the container is initiated</a:t>
            </a:r>
          </a:p>
          <a:p>
            <a:endParaRPr lang="en-US"/>
          </a:p>
        </p:txBody>
      </p:sp>
      <p:sp>
        <p:nvSpPr>
          <p:cNvPr id="14" name="TextBox 13">
            <a:extLst>
              <a:ext uri="{FF2B5EF4-FFF2-40B4-BE49-F238E27FC236}">
                <a16:creationId xmlns:a16="http://schemas.microsoft.com/office/drawing/2014/main" id="{CEAE0AC5-C1AB-4A07-8E99-FA2C6C55646E}"/>
              </a:ext>
            </a:extLst>
          </p:cNvPr>
          <p:cNvSpPr txBox="1"/>
          <p:nvPr/>
        </p:nvSpPr>
        <p:spPr>
          <a:xfrm>
            <a:off x="1993900" y="660400"/>
            <a:ext cx="8024282"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latin typeface="Britannic Bold"/>
              </a:rPr>
              <a:t>Commands to create the docker container</a:t>
            </a:r>
            <a:r>
              <a:rPr lang="en-US" sz="2800"/>
              <a:t> </a:t>
            </a:r>
          </a:p>
        </p:txBody>
      </p:sp>
    </p:spTree>
    <p:extLst>
      <p:ext uri="{BB962C8B-B14F-4D97-AF65-F5344CB8AC3E}">
        <p14:creationId xmlns:p14="http://schemas.microsoft.com/office/powerpoint/2010/main" val="27967717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421BEC3-2235-4679-AFCF-6A6A2404FB01}"/>
              </a:ext>
            </a:extLst>
          </p:cNvPr>
          <p:cNvSpPr txBox="1"/>
          <p:nvPr/>
        </p:nvSpPr>
        <p:spPr>
          <a:xfrm>
            <a:off x="2644776" y="993776"/>
            <a:ext cx="9442449" cy="778674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2000">
              <a:latin typeface="Times New Roman"/>
              <a:cs typeface="Times New Roman"/>
            </a:endParaRPr>
          </a:p>
          <a:p>
            <a:endParaRPr lang="en-US" sz="2000">
              <a:latin typeface="Times New Roman"/>
              <a:cs typeface="Times New Roman"/>
            </a:endParaRPr>
          </a:p>
          <a:p>
            <a:r>
              <a:rPr lang="en-US" sz="2000">
                <a:latin typeface="Times New Roman"/>
                <a:cs typeface="Times New Roman"/>
              </a:rPr>
              <a:t>Now go to the location of the docker file (root)</a:t>
            </a:r>
          </a:p>
          <a:p>
            <a:endParaRPr lang="en-US" sz="2000">
              <a:latin typeface="Times New Roman"/>
              <a:cs typeface="Times New Roman"/>
            </a:endParaRPr>
          </a:p>
          <a:p>
            <a:r>
              <a:rPr lang="en-US" sz="2000" b="1">
                <a:latin typeface="Times New Roman"/>
                <a:cs typeface="Times New Roman"/>
              </a:rPr>
              <a:t>TO CHANGE THE APPLICATION.PROPERTIES :</a:t>
            </a:r>
          </a:p>
          <a:p>
            <a:pPr marL="342900" indent="-342900">
              <a:buFont typeface="Arial"/>
              <a:buChar char="•"/>
            </a:pPr>
            <a:r>
              <a:rPr lang="en-US" sz="2000" err="1">
                <a:latin typeface="Times New Roman"/>
                <a:cs typeface="Times New Roman"/>
              </a:rPr>
              <a:t>spring.jpa.hibernate.ddl</a:t>
            </a:r>
            <a:r>
              <a:rPr lang="en-US" sz="2000">
                <a:latin typeface="Times New Roman"/>
                <a:cs typeface="Times New Roman"/>
              </a:rPr>
              <a:t>-auto=update</a:t>
            </a:r>
          </a:p>
          <a:p>
            <a:pPr marL="342900" indent="-342900">
              <a:buFont typeface="Arial"/>
              <a:buChar char="•"/>
            </a:pPr>
            <a:r>
              <a:rPr lang="en-US" sz="2000">
                <a:latin typeface="Times New Roman"/>
                <a:cs typeface="Times New Roman"/>
              </a:rPr>
              <a:t>spring.datasource.url=</a:t>
            </a:r>
            <a:r>
              <a:rPr lang="en-US" sz="2000" err="1">
                <a:latin typeface="Times New Roman"/>
                <a:cs typeface="Times New Roman"/>
              </a:rPr>
              <a:t>jdbc:mysql</a:t>
            </a:r>
            <a:r>
              <a:rPr lang="en-US" sz="2000">
                <a:latin typeface="Times New Roman"/>
                <a:cs typeface="Times New Roman"/>
              </a:rPr>
              <a:t>://${</a:t>
            </a:r>
            <a:r>
              <a:rPr lang="en-US" sz="2000" err="1">
                <a:latin typeface="Times New Roman"/>
                <a:cs typeface="Times New Roman"/>
              </a:rPr>
              <a:t>MYSQL_HOST:localhost</a:t>
            </a:r>
            <a:r>
              <a:rPr lang="en-US" sz="2000">
                <a:latin typeface="Times New Roman"/>
                <a:cs typeface="Times New Roman"/>
              </a:rPr>
              <a:t>}:${MYSQL_PORT:3306}/</a:t>
            </a:r>
            <a:r>
              <a:rPr lang="en-US" sz="2000" err="1">
                <a:latin typeface="Times New Roman"/>
                <a:cs typeface="Times New Roman"/>
              </a:rPr>
              <a:t>jwellery</a:t>
            </a:r>
            <a:endParaRPr lang="en-US" sz="2000">
              <a:latin typeface="Times New Roman"/>
              <a:cs typeface="Times New Roman"/>
            </a:endParaRPr>
          </a:p>
          <a:p>
            <a:pPr marL="342900" indent="-342900">
              <a:buFont typeface="Arial"/>
              <a:buChar char="•"/>
            </a:pPr>
            <a:r>
              <a:rPr lang="en-US" sz="2000" err="1">
                <a:latin typeface="Times New Roman"/>
                <a:cs typeface="Times New Roman"/>
              </a:rPr>
              <a:t>spring.datasource.username</a:t>
            </a:r>
            <a:r>
              <a:rPr lang="en-US" sz="2000">
                <a:latin typeface="Times New Roman"/>
                <a:cs typeface="Times New Roman"/>
              </a:rPr>
              <a:t>=${</a:t>
            </a:r>
            <a:r>
              <a:rPr lang="en-US" sz="2000" err="1">
                <a:latin typeface="Times New Roman"/>
                <a:cs typeface="Times New Roman"/>
              </a:rPr>
              <a:t>MYSQL_USER:root</a:t>
            </a:r>
            <a:r>
              <a:rPr lang="en-US" sz="2000">
                <a:latin typeface="Times New Roman"/>
                <a:cs typeface="Times New Roman"/>
              </a:rPr>
              <a:t>}</a:t>
            </a:r>
          </a:p>
          <a:p>
            <a:pPr marL="342900" indent="-342900">
              <a:buFont typeface="Arial"/>
              <a:buChar char="•"/>
            </a:pPr>
            <a:r>
              <a:rPr lang="en-US" sz="2000" err="1">
                <a:latin typeface="Times New Roman"/>
                <a:cs typeface="Times New Roman"/>
              </a:rPr>
              <a:t>spring.datasource.password</a:t>
            </a:r>
            <a:r>
              <a:rPr lang="en-US" sz="2000">
                <a:latin typeface="Times New Roman"/>
                <a:cs typeface="Times New Roman"/>
              </a:rPr>
              <a:t>=${MYSQL_PASSWORD:Jeswanth@2000}</a:t>
            </a:r>
            <a:br>
              <a:rPr lang="en-US" sz="2000">
                <a:latin typeface="Times New Roman"/>
              </a:rPr>
            </a:br>
            <a:r>
              <a:rPr lang="en-US" sz="2000" err="1">
                <a:latin typeface="Times New Roman"/>
                <a:cs typeface="Times New Roman"/>
              </a:rPr>
              <a:t>server.port</a:t>
            </a:r>
            <a:r>
              <a:rPr lang="en-US" sz="2000">
                <a:latin typeface="Times New Roman"/>
                <a:cs typeface="Times New Roman"/>
              </a:rPr>
              <a:t>=8088</a:t>
            </a:r>
          </a:p>
          <a:p>
            <a:r>
              <a:rPr lang="en-US" sz="2000">
                <a:latin typeface="Times New Roman"/>
                <a:cs typeface="Times New Roman"/>
              </a:rPr>
              <a:t>  -This entire part must be replaced in the </a:t>
            </a:r>
            <a:r>
              <a:rPr lang="en-US" sz="2000" err="1">
                <a:latin typeface="Times New Roman"/>
                <a:cs typeface="Times New Roman"/>
              </a:rPr>
              <a:t>application.properties</a:t>
            </a:r>
            <a:r>
              <a:rPr lang="en-US" sz="2000">
                <a:latin typeface="Times New Roman"/>
                <a:cs typeface="Times New Roman"/>
              </a:rPr>
              <a:t> in the </a:t>
            </a:r>
            <a:r>
              <a:rPr lang="en-US" sz="2000" err="1">
                <a:latin typeface="Times New Roman"/>
                <a:cs typeface="Times New Roman"/>
              </a:rPr>
              <a:t>springboot</a:t>
            </a:r>
            <a:r>
              <a:rPr lang="en-US" sz="2000">
                <a:latin typeface="Times New Roman"/>
                <a:cs typeface="Times New Roman"/>
              </a:rPr>
              <a:t> project this is changed to link with the </a:t>
            </a:r>
            <a:r>
              <a:rPr lang="en-US" sz="2000" err="1">
                <a:latin typeface="Times New Roman"/>
                <a:cs typeface="Times New Roman"/>
              </a:rPr>
              <a:t>mysql</a:t>
            </a:r>
            <a:r>
              <a:rPr lang="en-US" sz="2000">
                <a:latin typeface="Times New Roman"/>
                <a:cs typeface="Times New Roman"/>
              </a:rPr>
              <a:t> container</a:t>
            </a:r>
          </a:p>
          <a:p>
            <a:endParaRPr lang="en-US" sz="2000">
              <a:latin typeface="Times New Roman"/>
              <a:cs typeface="Times New Roman"/>
            </a:endParaRPr>
          </a:p>
          <a:p>
            <a:r>
              <a:rPr lang="en-US" sz="2000" err="1">
                <a:latin typeface="Times New Roman"/>
                <a:cs typeface="Times New Roman"/>
              </a:rPr>
              <a:t>mvn</a:t>
            </a:r>
            <a:r>
              <a:rPr lang="en-US" sz="2000">
                <a:latin typeface="Times New Roman"/>
                <a:cs typeface="Times New Roman"/>
              </a:rPr>
              <a:t> clean package</a:t>
            </a:r>
          </a:p>
          <a:p>
            <a:r>
              <a:rPr lang="en-US" sz="2000">
                <a:latin typeface="Times New Roman"/>
                <a:cs typeface="Times New Roman"/>
              </a:rPr>
              <a:t>    - This command is used to create a .jar file in the target folder .</a:t>
            </a:r>
          </a:p>
          <a:p>
            <a:endParaRPr lang="en-US" sz="2000">
              <a:latin typeface="Times New Roman"/>
              <a:cs typeface="Times New Roman"/>
            </a:endParaRPr>
          </a:p>
          <a:p>
            <a:r>
              <a:rPr lang="en-US" sz="2000">
                <a:latin typeface="Times New Roman"/>
                <a:cs typeface="Times New Roman"/>
              </a:rPr>
              <a:t>docker build –t </a:t>
            </a:r>
            <a:r>
              <a:rPr lang="en-US" sz="2000" err="1">
                <a:latin typeface="Times New Roman"/>
                <a:cs typeface="Times New Roman"/>
              </a:rPr>
              <a:t>jewelleryapplication</a:t>
            </a:r>
            <a:r>
              <a:rPr lang="en-US" sz="2000">
                <a:latin typeface="Times New Roman"/>
                <a:cs typeface="Times New Roman"/>
              </a:rPr>
              <a:t> .</a:t>
            </a:r>
          </a:p>
          <a:p>
            <a:r>
              <a:rPr lang="en-US" sz="2000">
                <a:latin typeface="Times New Roman"/>
                <a:cs typeface="Times New Roman"/>
              </a:rPr>
              <a:t>    - This command will build the image of the </a:t>
            </a:r>
            <a:r>
              <a:rPr lang="en-US" sz="2000" err="1">
                <a:latin typeface="Times New Roman"/>
                <a:cs typeface="Times New Roman"/>
              </a:rPr>
              <a:t>springboot</a:t>
            </a:r>
            <a:r>
              <a:rPr lang="en-US" sz="2000">
                <a:latin typeface="Times New Roman"/>
                <a:cs typeface="Times New Roman"/>
              </a:rPr>
              <a:t> application.</a:t>
            </a:r>
          </a:p>
          <a:p>
            <a:endParaRPr lang="en-US" sz="2000">
              <a:latin typeface="Times New Roman"/>
              <a:cs typeface="Times New Roman"/>
            </a:endParaRPr>
          </a:p>
          <a:p>
            <a:endParaRPr lang="en-US" sz="2000">
              <a:latin typeface="Times New Roman"/>
              <a:cs typeface="Times New Roman"/>
            </a:endParaRPr>
          </a:p>
          <a:p>
            <a:endParaRPr lang="en-US" sz="2000">
              <a:latin typeface="Times New Roman"/>
              <a:cs typeface="Times New Roman"/>
            </a:endParaRPr>
          </a:p>
          <a:p>
            <a:endParaRPr lang="en-US" sz="2000">
              <a:latin typeface="Times New Roman"/>
              <a:cs typeface="Times New Roman"/>
            </a:endParaRPr>
          </a:p>
          <a:p>
            <a:endParaRPr lang="en-US" sz="2000">
              <a:latin typeface="Times New Roman"/>
              <a:cs typeface="Times New Roman"/>
            </a:endParaRPr>
          </a:p>
          <a:p>
            <a:endParaRPr lang="en-US" sz="2000">
              <a:latin typeface="Times New Roman"/>
              <a:cs typeface="Times New Roman"/>
            </a:endParaRPr>
          </a:p>
        </p:txBody>
      </p:sp>
      <p:sp>
        <p:nvSpPr>
          <p:cNvPr id="5" name="TextBox 4">
            <a:extLst>
              <a:ext uri="{FF2B5EF4-FFF2-40B4-BE49-F238E27FC236}">
                <a16:creationId xmlns:a16="http://schemas.microsoft.com/office/drawing/2014/main" id="{042A2A4C-178B-4363-BE50-3A7277AB599D}"/>
              </a:ext>
            </a:extLst>
          </p:cNvPr>
          <p:cNvSpPr txBox="1"/>
          <p:nvPr/>
        </p:nvSpPr>
        <p:spPr>
          <a:xfrm>
            <a:off x="2089150" y="776817"/>
            <a:ext cx="274320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latin typeface="Britannic Bold"/>
              </a:rPr>
              <a:t>Cont.....</a:t>
            </a:r>
            <a:endParaRPr lang="en-US" sz="2800"/>
          </a:p>
        </p:txBody>
      </p:sp>
    </p:spTree>
    <p:extLst>
      <p:ext uri="{BB962C8B-B14F-4D97-AF65-F5344CB8AC3E}">
        <p14:creationId xmlns:p14="http://schemas.microsoft.com/office/powerpoint/2010/main" val="33927930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68C4509-5F38-430C-9C7D-B5B16C35763D}"/>
              </a:ext>
            </a:extLst>
          </p:cNvPr>
          <p:cNvSpPr txBox="1"/>
          <p:nvPr/>
        </p:nvSpPr>
        <p:spPr>
          <a:xfrm>
            <a:off x="1898650" y="776817"/>
            <a:ext cx="274320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800">
                <a:latin typeface="Britannic Bold"/>
              </a:rPr>
              <a:t>Cont.....</a:t>
            </a:r>
          </a:p>
        </p:txBody>
      </p:sp>
      <p:sp>
        <p:nvSpPr>
          <p:cNvPr id="3" name="TextBox 2">
            <a:extLst>
              <a:ext uri="{FF2B5EF4-FFF2-40B4-BE49-F238E27FC236}">
                <a16:creationId xmlns:a16="http://schemas.microsoft.com/office/drawing/2014/main" id="{FF63B800-2153-4CF1-9C01-2A57776BEA81}"/>
              </a:ext>
            </a:extLst>
          </p:cNvPr>
          <p:cNvSpPr txBox="1"/>
          <p:nvPr/>
        </p:nvSpPr>
        <p:spPr>
          <a:xfrm>
            <a:off x="2538942" y="1501776"/>
            <a:ext cx="8892116" cy="61247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latin typeface="Times New Roman"/>
                <a:ea typeface="+mn-lt"/>
                <a:cs typeface="+mn-lt"/>
              </a:rPr>
              <a:t>docker pull </a:t>
            </a:r>
            <a:r>
              <a:rPr lang="en-US" sz="2000" err="1">
                <a:latin typeface="Times New Roman"/>
                <a:ea typeface="+mn-lt"/>
                <a:cs typeface="+mn-lt"/>
              </a:rPr>
              <a:t>mysql:latest</a:t>
            </a:r>
            <a:endParaRPr lang="en-US" sz="2000">
              <a:latin typeface="Times New Roman"/>
              <a:ea typeface="+mn-lt"/>
              <a:cs typeface="+mn-lt"/>
            </a:endParaRPr>
          </a:p>
          <a:p>
            <a:r>
              <a:rPr lang="en-US" sz="2000">
                <a:latin typeface="Times New Roman"/>
                <a:ea typeface="+mn-lt"/>
                <a:cs typeface="+mn-lt"/>
              </a:rPr>
              <a:t>    - This command is to pull the  </a:t>
            </a:r>
            <a:r>
              <a:rPr lang="en-US" sz="2000" err="1">
                <a:latin typeface="Times New Roman"/>
                <a:ea typeface="+mn-lt"/>
                <a:cs typeface="+mn-lt"/>
              </a:rPr>
              <a:t>mysql</a:t>
            </a:r>
            <a:r>
              <a:rPr lang="en-US" sz="2000">
                <a:latin typeface="Times New Roman"/>
                <a:ea typeface="+mn-lt"/>
                <a:cs typeface="+mn-lt"/>
              </a:rPr>
              <a:t> latest version from the docker repository hub.</a:t>
            </a:r>
          </a:p>
          <a:p>
            <a:endParaRPr lang="en-US" sz="2000">
              <a:latin typeface="Times New Roman"/>
              <a:ea typeface="+mn-lt"/>
              <a:cs typeface="+mn-lt"/>
            </a:endParaRPr>
          </a:p>
          <a:p>
            <a:r>
              <a:rPr lang="en-US" sz="2000">
                <a:latin typeface="Times New Roman"/>
                <a:ea typeface="+mn-lt"/>
                <a:cs typeface="+mn-lt"/>
              </a:rPr>
              <a:t>docker run –d –p 3307:3306 –name </a:t>
            </a:r>
            <a:r>
              <a:rPr lang="en-US" sz="2000" err="1">
                <a:latin typeface="Times New Roman"/>
                <a:ea typeface="+mn-lt"/>
                <a:cs typeface="+mn-lt"/>
              </a:rPr>
              <a:t>mysqldb</a:t>
            </a:r>
            <a:r>
              <a:rPr lang="en-US" sz="2000">
                <a:latin typeface="Times New Roman"/>
                <a:ea typeface="+mn-lt"/>
                <a:cs typeface="+mn-lt"/>
              </a:rPr>
              <a:t> –e MYSQL_ROOT_PASSWORD=root</a:t>
            </a:r>
          </a:p>
          <a:p>
            <a:r>
              <a:rPr lang="en-US" sz="2000">
                <a:latin typeface="Times New Roman"/>
                <a:ea typeface="+mn-lt"/>
                <a:cs typeface="+mn-lt"/>
              </a:rPr>
              <a:t>-e MYSQL_DATABASE=</a:t>
            </a:r>
            <a:r>
              <a:rPr lang="en-US" sz="2000" err="1">
                <a:latin typeface="Times New Roman"/>
                <a:ea typeface="+mn-lt"/>
                <a:cs typeface="+mn-lt"/>
              </a:rPr>
              <a:t>jewellery</a:t>
            </a:r>
            <a:r>
              <a:rPr lang="en-US" sz="2000">
                <a:latin typeface="Times New Roman"/>
                <a:ea typeface="+mn-lt"/>
                <a:cs typeface="+mn-lt"/>
              </a:rPr>
              <a:t> </a:t>
            </a:r>
            <a:r>
              <a:rPr lang="en-US" sz="2000" err="1">
                <a:latin typeface="Times New Roman"/>
                <a:ea typeface="+mn-lt"/>
                <a:cs typeface="+mn-lt"/>
              </a:rPr>
              <a:t>mysql</a:t>
            </a:r>
          </a:p>
          <a:p>
            <a:r>
              <a:rPr lang="en-US" sz="2000">
                <a:latin typeface="Times New Roman"/>
                <a:ea typeface="+mn-lt"/>
                <a:cs typeface="+mn-lt"/>
              </a:rPr>
              <a:t>     - This command is used to run the </a:t>
            </a:r>
            <a:r>
              <a:rPr lang="en-US" sz="2000" err="1">
                <a:latin typeface="Times New Roman"/>
                <a:ea typeface="+mn-lt"/>
                <a:cs typeface="+mn-lt"/>
              </a:rPr>
              <a:t>mysql</a:t>
            </a:r>
            <a:r>
              <a:rPr lang="en-US" sz="2000">
                <a:latin typeface="Times New Roman"/>
                <a:ea typeface="+mn-lt"/>
                <a:cs typeface="+mn-lt"/>
              </a:rPr>
              <a:t> image inside the container </a:t>
            </a:r>
            <a:r>
              <a:rPr lang="en-US" sz="2000" err="1">
                <a:latin typeface="Times New Roman"/>
                <a:ea typeface="+mn-lt"/>
                <a:cs typeface="+mn-lt"/>
              </a:rPr>
              <a:t>mysqldb</a:t>
            </a:r>
            <a:r>
              <a:rPr lang="en-US" sz="2000">
                <a:latin typeface="Times New Roman"/>
                <a:ea typeface="+mn-lt"/>
                <a:cs typeface="+mn-lt"/>
              </a:rPr>
              <a:t> in detached  mood.</a:t>
            </a:r>
            <a:endParaRPr lang="en-US" sz="2000">
              <a:latin typeface="Times New Roman"/>
              <a:cs typeface="Times New Roman"/>
            </a:endParaRPr>
          </a:p>
          <a:p>
            <a:endParaRPr lang="en-US" sz="2000">
              <a:latin typeface="Times New Roman"/>
              <a:cs typeface="Times New Roman"/>
            </a:endParaRPr>
          </a:p>
          <a:p>
            <a:r>
              <a:rPr lang="en-US" sz="2000">
                <a:latin typeface="Times New Roman"/>
                <a:cs typeface="Times New Roman"/>
              </a:rPr>
              <a:t>docker </a:t>
            </a:r>
            <a:r>
              <a:rPr lang="en-US" sz="2000" err="1">
                <a:latin typeface="Times New Roman"/>
                <a:cs typeface="Times New Roman"/>
              </a:rPr>
              <a:t>ps</a:t>
            </a:r>
            <a:r>
              <a:rPr lang="en-US" sz="2000">
                <a:latin typeface="Times New Roman"/>
                <a:cs typeface="Times New Roman"/>
              </a:rPr>
              <a:t> </a:t>
            </a:r>
          </a:p>
          <a:p>
            <a:r>
              <a:rPr lang="en-US" sz="2000">
                <a:latin typeface="Times New Roman"/>
                <a:cs typeface="Times New Roman"/>
              </a:rPr>
              <a:t>     - This command is used to list the running containers.</a:t>
            </a:r>
          </a:p>
          <a:p>
            <a:endParaRPr lang="en-US" sz="2000">
              <a:latin typeface="Times New Roman"/>
              <a:cs typeface="Times New Roman"/>
            </a:endParaRPr>
          </a:p>
          <a:p>
            <a:r>
              <a:rPr lang="en-US" sz="2000">
                <a:latin typeface="Times New Roman"/>
                <a:cs typeface="Times New Roman"/>
              </a:rPr>
              <a:t>docker network create </a:t>
            </a:r>
            <a:r>
              <a:rPr lang="en-US" sz="2000" err="1">
                <a:latin typeface="Times New Roman"/>
                <a:cs typeface="Times New Roman"/>
              </a:rPr>
              <a:t>springnet</a:t>
            </a:r>
            <a:endParaRPr lang="en-US" sz="2000">
              <a:latin typeface="Times New Roman"/>
              <a:cs typeface="Times New Roman"/>
            </a:endParaRPr>
          </a:p>
          <a:p>
            <a:r>
              <a:rPr lang="en-US" sz="2000">
                <a:latin typeface="Times New Roman"/>
                <a:cs typeface="Times New Roman"/>
              </a:rPr>
              <a:t>     - This command is used to create a network.</a:t>
            </a:r>
          </a:p>
          <a:p>
            <a:endParaRPr lang="en-US" sz="2000">
              <a:latin typeface="Times New Roman"/>
              <a:cs typeface="Times New Roman"/>
            </a:endParaRPr>
          </a:p>
          <a:p>
            <a:r>
              <a:rPr lang="en-US" sz="2000">
                <a:latin typeface="Times New Roman"/>
                <a:cs typeface="Times New Roman"/>
              </a:rPr>
              <a:t>docker network connect </a:t>
            </a:r>
            <a:r>
              <a:rPr lang="en-US" sz="2000" err="1">
                <a:latin typeface="Times New Roman"/>
                <a:cs typeface="Times New Roman"/>
              </a:rPr>
              <a:t>springnet</a:t>
            </a:r>
            <a:r>
              <a:rPr lang="en-US" sz="2000">
                <a:latin typeface="Times New Roman"/>
                <a:cs typeface="Times New Roman"/>
              </a:rPr>
              <a:t> </a:t>
            </a:r>
            <a:r>
              <a:rPr lang="en-US" sz="2000" err="1">
                <a:latin typeface="Times New Roman"/>
                <a:cs typeface="Times New Roman"/>
              </a:rPr>
              <a:t>mysqldb</a:t>
            </a:r>
            <a:endParaRPr lang="en-US" sz="2000">
              <a:latin typeface="Times New Roman"/>
              <a:cs typeface="Times New Roman"/>
            </a:endParaRPr>
          </a:p>
          <a:p>
            <a:r>
              <a:rPr lang="en-US" sz="2000">
                <a:latin typeface="Times New Roman"/>
                <a:cs typeface="Times New Roman"/>
              </a:rPr>
              <a:t>      - This command is used to connect network(</a:t>
            </a:r>
            <a:r>
              <a:rPr lang="en-US" sz="2000" err="1">
                <a:latin typeface="Times New Roman"/>
                <a:cs typeface="Times New Roman"/>
              </a:rPr>
              <a:t>springnet</a:t>
            </a:r>
            <a:r>
              <a:rPr lang="en-US" sz="2000">
                <a:latin typeface="Times New Roman"/>
                <a:cs typeface="Times New Roman"/>
              </a:rPr>
              <a:t>) to the </a:t>
            </a:r>
            <a:r>
              <a:rPr lang="en-US" sz="2000" err="1">
                <a:latin typeface="Times New Roman"/>
                <a:cs typeface="Times New Roman"/>
              </a:rPr>
              <a:t>mysqldb</a:t>
            </a:r>
            <a:r>
              <a:rPr lang="en-US" sz="2000">
                <a:latin typeface="Times New Roman"/>
                <a:cs typeface="Times New Roman"/>
              </a:rPr>
              <a:t>(container)</a:t>
            </a:r>
          </a:p>
          <a:p>
            <a:endParaRPr lang="en-US"/>
          </a:p>
          <a:p>
            <a:endParaRPr lang="en-US"/>
          </a:p>
          <a:p>
            <a:endParaRPr lang="en-US"/>
          </a:p>
          <a:p>
            <a:endParaRPr lang="en-US"/>
          </a:p>
        </p:txBody>
      </p:sp>
    </p:spTree>
    <p:extLst>
      <p:ext uri="{BB962C8B-B14F-4D97-AF65-F5344CB8AC3E}">
        <p14:creationId xmlns:p14="http://schemas.microsoft.com/office/powerpoint/2010/main" val="8001172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CAC8723-71FC-4C36-A443-B8CD98DA70CC}"/>
              </a:ext>
            </a:extLst>
          </p:cNvPr>
          <p:cNvSpPr txBox="1"/>
          <p:nvPr/>
        </p:nvSpPr>
        <p:spPr>
          <a:xfrm>
            <a:off x="1898650" y="776817"/>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4" name="TextBox 3">
            <a:extLst>
              <a:ext uri="{FF2B5EF4-FFF2-40B4-BE49-F238E27FC236}">
                <a16:creationId xmlns:a16="http://schemas.microsoft.com/office/drawing/2014/main" id="{E132FBBE-C0BB-4073-9810-7DF74589CDB2}"/>
              </a:ext>
            </a:extLst>
          </p:cNvPr>
          <p:cNvSpPr txBox="1"/>
          <p:nvPr/>
        </p:nvSpPr>
        <p:spPr>
          <a:xfrm>
            <a:off x="2745317" y="1147234"/>
            <a:ext cx="9167283" cy="535531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docker inspect </a:t>
            </a:r>
            <a:r>
              <a:rPr lang="en-US" err="1"/>
              <a:t>mysqldb</a:t>
            </a:r>
            <a:r>
              <a:rPr lang="en-US"/>
              <a:t> </a:t>
            </a:r>
          </a:p>
          <a:p>
            <a:r>
              <a:rPr lang="en-US"/>
              <a:t>   - This command is used to inspect </a:t>
            </a:r>
            <a:r>
              <a:rPr lang="en-US" err="1"/>
              <a:t>mysqldb</a:t>
            </a:r>
            <a:r>
              <a:rPr lang="en-US"/>
              <a:t>(container) to check whether the network connection is  exists or not.</a:t>
            </a:r>
          </a:p>
          <a:p>
            <a:endParaRPr lang="en-US"/>
          </a:p>
          <a:p>
            <a:r>
              <a:rPr lang="en-US" b="1">
                <a:ea typeface="+mn-lt"/>
                <a:cs typeface="+mn-lt"/>
              </a:rPr>
              <a:t>ENV FILE Creation:</a:t>
            </a:r>
          </a:p>
          <a:p>
            <a:r>
              <a:rPr lang="en-US">
                <a:ea typeface="+mn-lt"/>
                <a:cs typeface="+mn-lt"/>
              </a:rPr>
              <a:t>MYSQL_HOST=</a:t>
            </a:r>
            <a:r>
              <a:rPr lang="en-US" err="1">
                <a:ea typeface="+mn-lt"/>
                <a:cs typeface="+mn-lt"/>
              </a:rPr>
              <a:t>mysqldb</a:t>
            </a:r>
            <a:br>
              <a:rPr lang="en-US">
                <a:ea typeface="+mn-lt"/>
                <a:cs typeface="+mn-lt"/>
              </a:rPr>
            </a:br>
            <a:r>
              <a:rPr lang="en-US">
                <a:ea typeface="+mn-lt"/>
                <a:cs typeface="+mn-lt"/>
              </a:rPr>
              <a:t>MYSQL_USER=root</a:t>
            </a:r>
            <a:br>
              <a:rPr lang="en-US">
                <a:ea typeface="+mn-lt"/>
                <a:cs typeface="+mn-lt"/>
              </a:rPr>
            </a:br>
            <a:r>
              <a:rPr lang="en-US">
                <a:ea typeface="+mn-lt"/>
                <a:cs typeface="+mn-lt"/>
              </a:rPr>
              <a:t>MYSQL_PASSWORD=Jeswanth@2000</a:t>
            </a:r>
            <a:br>
              <a:rPr lang="en-US">
                <a:ea typeface="+mn-lt"/>
                <a:cs typeface="+mn-lt"/>
              </a:rPr>
            </a:br>
            <a:r>
              <a:rPr lang="en-US">
                <a:ea typeface="+mn-lt"/>
                <a:cs typeface="+mn-lt"/>
              </a:rPr>
              <a:t>MYSQL_PORT=3306</a:t>
            </a:r>
            <a:endParaRPr lang="en-US"/>
          </a:p>
          <a:p>
            <a:endParaRPr lang="en-US"/>
          </a:p>
          <a:p>
            <a:r>
              <a:rPr lang="en-US"/>
              <a:t>Docker run –p 8089:8088 –name </a:t>
            </a:r>
            <a:r>
              <a:rPr lang="en-US" err="1"/>
              <a:t>jewellaryApp</a:t>
            </a:r>
            <a:r>
              <a:rPr lang="en-US"/>
              <a:t> –net </a:t>
            </a:r>
            <a:r>
              <a:rPr lang="en-US" err="1"/>
              <a:t>springnet</a:t>
            </a:r>
            <a:r>
              <a:rPr lang="en-US"/>
              <a:t>(network) --env-file env </a:t>
            </a:r>
            <a:r>
              <a:rPr lang="en-US">
                <a:ea typeface="+mn-lt"/>
                <a:cs typeface="+mn-lt"/>
              </a:rPr>
              <a:t> </a:t>
            </a:r>
            <a:r>
              <a:rPr lang="en-US" err="1">
                <a:ea typeface="+mn-lt"/>
                <a:cs typeface="+mn-lt"/>
              </a:rPr>
              <a:t>jewelleryapplication</a:t>
            </a:r>
            <a:r>
              <a:rPr lang="en-US">
                <a:ea typeface="+mn-lt"/>
                <a:cs typeface="+mn-lt"/>
              </a:rPr>
              <a:t> </a:t>
            </a:r>
          </a:p>
          <a:p>
            <a:r>
              <a:rPr lang="en-US"/>
              <a:t>    - This command is used to create and the run the </a:t>
            </a:r>
            <a:r>
              <a:rPr lang="en-US" err="1"/>
              <a:t>springboot</a:t>
            </a:r>
            <a:r>
              <a:rPr lang="en-US"/>
              <a:t> container in the name of the </a:t>
            </a:r>
            <a:r>
              <a:rPr lang="en-US" err="1"/>
              <a:t>jewellaryApp</a:t>
            </a:r>
            <a:r>
              <a:rPr lang="en-US"/>
              <a:t>.</a:t>
            </a:r>
          </a:p>
          <a:p>
            <a:r>
              <a:rPr lang="en-US"/>
              <a:t>    - This container will run with the help of </a:t>
            </a:r>
            <a:r>
              <a:rPr lang="en-US" err="1"/>
              <a:t>springnet</a:t>
            </a:r>
            <a:r>
              <a:rPr lang="en-US"/>
              <a:t>(network) and the env file which we have created earlier.</a:t>
            </a:r>
          </a:p>
          <a:p>
            <a:r>
              <a:rPr lang="en-US"/>
              <a:t>   - In the browser we can put the localhost then we can see our entire project running.</a:t>
            </a:r>
          </a:p>
          <a:p>
            <a:endParaRPr lang="en-US"/>
          </a:p>
        </p:txBody>
      </p:sp>
      <p:sp>
        <p:nvSpPr>
          <p:cNvPr id="6" name="TextBox 5">
            <a:extLst>
              <a:ext uri="{FF2B5EF4-FFF2-40B4-BE49-F238E27FC236}">
                <a16:creationId xmlns:a16="http://schemas.microsoft.com/office/drawing/2014/main" id="{4AD0B542-A3C1-49A1-92A5-C8E93C82DFB5}"/>
              </a:ext>
            </a:extLst>
          </p:cNvPr>
          <p:cNvSpPr txBox="1"/>
          <p:nvPr/>
        </p:nvSpPr>
        <p:spPr>
          <a:xfrm>
            <a:off x="1898650" y="776817"/>
            <a:ext cx="274320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800">
                <a:latin typeface="Britannic Bold"/>
              </a:rPr>
              <a:t>Cont.....</a:t>
            </a:r>
          </a:p>
        </p:txBody>
      </p:sp>
    </p:spTree>
    <p:extLst>
      <p:ext uri="{BB962C8B-B14F-4D97-AF65-F5344CB8AC3E}">
        <p14:creationId xmlns:p14="http://schemas.microsoft.com/office/powerpoint/2010/main" val="10172673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6CE6596-0A3E-4025-92EF-CD7E30F7FFC3}"/>
              </a:ext>
            </a:extLst>
          </p:cNvPr>
          <p:cNvSpPr txBox="1"/>
          <p:nvPr/>
        </p:nvSpPr>
        <p:spPr>
          <a:xfrm>
            <a:off x="1824250" y="732429"/>
            <a:ext cx="274320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800" b="1">
                <a:latin typeface="Britannic Bold"/>
              </a:rPr>
              <a:t>Jenkins</a:t>
            </a:r>
          </a:p>
        </p:txBody>
      </p:sp>
      <p:sp>
        <p:nvSpPr>
          <p:cNvPr id="3" name="TextBox 2">
            <a:extLst>
              <a:ext uri="{FF2B5EF4-FFF2-40B4-BE49-F238E27FC236}">
                <a16:creationId xmlns:a16="http://schemas.microsoft.com/office/drawing/2014/main" id="{E1DA27E0-D16D-4DF5-BC42-3DBE57D388C9}"/>
              </a:ext>
            </a:extLst>
          </p:cNvPr>
          <p:cNvSpPr txBox="1"/>
          <p:nvPr/>
        </p:nvSpPr>
        <p:spPr>
          <a:xfrm>
            <a:off x="2547156" y="1580439"/>
            <a:ext cx="9532960" cy="34778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latin typeface="Times New Roman"/>
                <a:ea typeface="+mn-lt"/>
                <a:cs typeface="+mn-lt"/>
              </a:rPr>
              <a:t>What is Jenkins?</a:t>
            </a:r>
          </a:p>
          <a:p>
            <a:r>
              <a:rPr lang="en-US" sz="2000">
                <a:latin typeface="Times New Roman"/>
                <a:ea typeface="+mn-lt"/>
                <a:cs typeface="+mn-lt"/>
              </a:rPr>
              <a:t>The leading open-source automation server, Jenkins provides hundreds of plugins to support building, deploying and automating any project.</a:t>
            </a:r>
          </a:p>
          <a:p>
            <a:endParaRPr lang="en-US" sz="2000">
              <a:latin typeface="Times New Roman"/>
              <a:cs typeface="Times New Roman"/>
            </a:endParaRPr>
          </a:p>
          <a:p>
            <a:r>
              <a:rPr lang="en-US" sz="2000">
                <a:latin typeface="Times New Roman"/>
                <a:cs typeface="Times New Roman"/>
              </a:rPr>
              <a:t>Why Jenkins?</a:t>
            </a:r>
          </a:p>
          <a:p>
            <a:pPr marL="285750" indent="-285750">
              <a:buFont typeface="Arial"/>
              <a:buChar char="•"/>
            </a:pPr>
            <a:r>
              <a:rPr lang="en-US" sz="2000">
                <a:latin typeface="Times New Roman"/>
                <a:cs typeface="Times New Roman"/>
              </a:rPr>
              <a:t>Immediate feedback on broken builds.</a:t>
            </a:r>
          </a:p>
          <a:p>
            <a:pPr marL="285750" indent="-285750">
              <a:buFont typeface="Arial"/>
              <a:buChar char="•"/>
            </a:pPr>
            <a:r>
              <a:rPr lang="en-US" sz="2000">
                <a:latin typeface="Times New Roman"/>
                <a:cs typeface="Times New Roman"/>
              </a:rPr>
              <a:t>No building from development machines and manually copying files.</a:t>
            </a:r>
          </a:p>
          <a:p>
            <a:pPr marL="285750" indent="-285750">
              <a:buFont typeface="Arial"/>
              <a:buChar char="•"/>
            </a:pPr>
            <a:r>
              <a:rPr lang="en-US" sz="2000">
                <a:latin typeface="Times New Roman"/>
                <a:cs typeface="Times New Roman"/>
              </a:rPr>
              <a:t>Automated deployment.</a:t>
            </a:r>
          </a:p>
          <a:p>
            <a:pPr marL="285750" indent="-285750">
              <a:buFont typeface="Arial"/>
              <a:buChar char="•"/>
            </a:pPr>
            <a:r>
              <a:rPr lang="en-US" sz="2000">
                <a:latin typeface="Times New Roman"/>
                <a:ea typeface="+mn-lt"/>
                <a:cs typeface="+mn-lt"/>
              </a:rPr>
              <a:t>Automated test execution and feedback.</a:t>
            </a:r>
          </a:p>
          <a:p>
            <a:pPr marL="285750" indent="-285750">
              <a:buFont typeface="Arial"/>
              <a:buChar char="•"/>
            </a:pPr>
            <a:r>
              <a:rPr lang="en-US" sz="2000">
                <a:latin typeface="Times New Roman"/>
                <a:ea typeface="+mn-lt"/>
                <a:cs typeface="+mn-lt"/>
              </a:rPr>
              <a:t>Open source.</a:t>
            </a:r>
          </a:p>
          <a:p>
            <a:pPr marL="285750" indent="-285750">
              <a:buFont typeface="Arial"/>
              <a:buChar char="•"/>
            </a:pPr>
            <a:r>
              <a:rPr lang="en-US" sz="2000">
                <a:latin typeface="Times New Roman"/>
                <a:ea typeface="+mn-lt"/>
                <a:cs typeface="+mn-lt"/>
              </a:rPr>
              <a:t>CI/CD.</a:t>
            </a:r>
          </a:p>
        </p:txBody>
      </p:sp>
      <p:sp>
        <p:nvSpPr>
          <p:cNvPr id="5" name="TextBox 4">
            <a:extLst>
              <a:ext uri="{FF2B5EF4-FFF2-40B4-BE49-F238E27FC236}">
                <a16:creationId xmlns:a16="http://schemas.microsoft.com/office/drawing/2014/main" id="{1EDED44F-45E8-472F-9A2C-8BE95F88E968}"/>
              </a:ext>
            </a:extLst>
          </p:cNvPr>
          <p:cNvSpPr txBox="1"/>
          <p:nvPr/>
        </p:nvSpPr>
        <p:spPr>
          <a:xfrm>
            <a:off x="2548578" y="5005173"/>
            <a:ext cx="979454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b="1"/>
          </a:p>
        </p:txBody>
      </p:sp>
    </p:spTree>
    <p:extLst>
      <p:ext uri="{BB962C8B-B14F-4D97-AF65-F5344CB8AC3E}">
        <p14:creationId xmlns:p14="http://schemas.microsoft.com/office/powerpoint/2010/main" val="39724294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4084E90-7110-4A4D-9210-D4A547648218}"/>
              </a:ext>
            </a:extLst>
          </p:cNvPr>
          <p:cNvSpPr txBox="1"/>
          <p:nvPr/>
        </p:nvSpPr>
        <p:spPr>
          <a:xfrm>
            <a:off x="2279176" y="1483057"/>
            <a:ext cx="9965139" cy="286232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2000">
              <a:latin typeface="Times New Roman"/>
              <a:cs typeface="Segoe UI"/>
            </a:endParaRPr>
          </a:p>
          <a:p>
            <a:pPr marL="285750" indent="-285750">
              <a:buFont typeface="Arial"/>
              <a:buChar char="•"/>
            </a:pPr>
            <a:r>
              <a:rPr lang="en-US" sz="2000">
                <a:latin typeface="Times New Roman"/>
                <a:ea typeface="+mn-lt"/>
                <a:cs typeface="+mn-lt"/>
              </a:rPr>
              <a:t>It is a collection of events or jobs which are interlinked with one another in sequence. </a:t>
            </a:r>
          </a:p>
          <a:p>
            <a:pPr marL="285750" indent="-285750">
              <a:buFont typeface="Arial"/>
              <a:buChar char="•"/>
            </a:pPr>
            <a:r>
              <a:rPr lang="en-US" sz="2000">
                <a:latin typeface="Times New Roman"/>
                <a:ea typeface="+mn-lt"/>
                <a:cs typeface="+mn-lt"/>
              </a:rPr>
              <a:t>It is a combination of plugins that supports the integration and implementation of continuous delivery pipelines using Jenkins.</a:t>
            </a:r>
          </a:p>
          <a:p>
            <a:endParaRPr lang="en-US" sz="2000">
              <a:latin typeface="Times New Roman"/>
              <a:cs typeface="Times New Roman"/>
            </a:endParaRPr>
          </a:p>
          <a:p>
            <a:pPr marL="285750" indent="-285750">
              <a:buFont typeface="Arial"/>
              <a:buChar char="•"/>
            </a:pPr>
            <a:r>
              <a:rPr lang="en-US" sz="2000">
                <a:latin typeface="Times New Roman"/>
                <a:cs typeface="Times New Roman"/>
              </a:rPr>
              <a:t>There are two types:</a:t>
            </a:r>
          </a:p>
          <a:p>
            <a:r>
              <a:rPr lang="en-US" sz="2000">
                <a:latin typeface="Times New Roman"/>
                <a:cs typeface="Times New Roman"/>
              </a:rPr>
              <a:t>     1.Scripted(Groovy).</a:t>
            </a:r>
          </a:p>
          <a:p>
            <a:r>
              <a:rPr lang="en-US" sz="2000">
                <a:latin typeface="Times New Roman"/>
                <a:cs typeface="Times New Roman"/>
              </a:rPr>
              <a:t>     2.Declarative.</a:t>
            </a:r>
          </a:p>
          <a:p>
            <a:pPr>
              <a:buChar char="•"/>
            </a:pPr>
            <a:endParaRPr lang="en-US" sz="2000">
              <a:latin typeface="Times New Roman"/>
              <a:cs typeface="Times New Roman"/>
            </a:endParaRPr>
          </a:p>
        </p:txBody>
      </p:sp>
      <p:sp>
        <p:nvSpPr>
          <p:cNvPr id="3" name="TextBox 2">
            <a:extLst>
              <a:ext uri="{FF2B5EF4-FFF2-40B4-BE49-F238E27FC236}">
                <a16:creationId xmlns:a16="http://schemas.microsoft.com/office/drawing/2014/main" id="{1EC4CEC8-6920-44FB-AFCF-F81E43694F5E}"/>
              </a:ext>
            </a:extLst>
          </p:cNvPr>
          <p:cNvSpPr txBox="1"/>
          <p:nvPr/>
        </p:nvSpPr>
        <p:spPr>
          <a:xfrm>
            <a:off x="2119952" y="812042"/>
            <a:ext cx="274320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a:latin typeface="Britannic Bold"/>
              </a:rPr>
              <a:t>Pipelines</a:t>
            </a:r>
            <a:r>
              <a:rPr lang="en-US" sz="2800">
                <a:latin typeface="Britannic Bold"/>
              </a:rPr>
              <a:t>​</a:t>
            </a:r>
          </a:p>
        </p:txBody>
      </p:sp>
    </p:spTree>
    <p:extLst>
      <p:ext uri="{BB962C8B-B14F-4D97-AF65-F5344CB8AC3E}">
        <p14:creationId xmlns:p14="http://schemas.microsoft.com/office/powerpoint/2010/main" val="37146156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DB2DE92-1B71-4D36-A1B3-F0BDD8155D90}"/>
              </a:ext>
            </a:extLst>
          </p:cNvPr>
          <p:cNvSpPr txBox="1"/>
          <p:nvPr/>
        </p:nvSpPr>
        <p:spPr>
          <a:xfrm>
            <a:off x="1926609" y="743803"/>
            <a:ext cx="3732662"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latin typeface="Britannic Bold"/>
              </a:rPr>
              <a:t>Pipeline Creation</a:t>
            </a:r>
          </a:p>
        </p:txBody>
      </p:sp>
      <p:sp>
        <p:nvSpPr>
          <p:cNvPr id="3" name="TextBox 2">
            <a:extLst>
              <a:ext uri="{FF2B5EF4-FFF2-40B4-BE49-F238E27FC236}">
                <a16:creationId xmlns:a16="http://schemas.microsoft.com/office/drawing/2014/main" id="{DA76C6A5-C600-41C3-ABBF-466DBDBA8A5C}"/>
              </a:ext>
            </a:extLst>
          </p:cNvPr>
          <p:cNvSpPr txBox="1"/>
          <p:nvPr/>
        </p:nvSpPr>
        <p:spPr>
          <a:xfrm>
            <a:off x="2581275" y="1921632"/>
            <a:ext cx="7519916" cy="501675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2000">
                <a:latin typeface="Times New Roman"/>
                <a:ea typeface="+mn-lt"/>
                <a:cs typeface="+mn-lt"/>
              </a:rPr>
              <a:t>Nexus artifact uploader</a:t>
            </a:r>
          </a:p>
          <a:p>
            <a:pPr marL="285750" indent="-285750">
              <a:buFont typeface="Arial"/>
              <a:buChar char="•"/>
            </a:pPr>
            <a:r>
              <a:rPr lang="en-US" sz="2000">
                <a:latin typeface="Times New Roman"/>
                <a:ea typeface="+mn-lt"/>
                <a:cs typeface="+mn-lt"/>
              </a:rPr>
              <a:t>Nexus platform plugin</a:t>
            </a:r>
          </a:p>
          <a:p>
            <a:pPr marL="285750" indent="-285750">
              <a:buFont typeface="Arial"/>
              <a:buChar char="•"/>
            </a:pPr>
            <a:r>
              <a:rPr lang="en-US" sz="2000">
                <a:latin typeface="Times New Roman"/>
                <a:ea typeface="+mn-lt"/>
                <a:cs typeface="+mn-lt"/>
              </a:rPr>
              <a:t>Maven artifact choice list provider</a:t>
            </a:r>
          </a:p>
          <a:p>
            <a:pPr marL="285750" indent="-285750">
              <a:buFont typeface="Arial"/>
              <a:buChar char="•"/>
            </a:pPr>
            <a:r>
              <a:rPr lang="en-US" sz="2000">
                <a:latin typeface="Times New Roman"/>
                <a:ea typeface="+mn-lt"/>
                <a:cs typeface="+mn-lt"/>
              </a:rPr>
              <a:t>Maven integration plugin </a:t>
            </a:r>
            <a:endParaRPr lang="en-US" sz="2000">
              <a:latin typeface="Times New Roman"/>
              <a:cs typeface="Times New Roman"/>
            </a:endParaRPr>
          </a:p>
          <a:p>
            <a:pPr marL="285750" indent="-285750">
              <a:buFont typeface="Arial"/>
              <a:buChar char="•"/>
            </a:pPr>
            <a:r>
              <a:rPr lang="en-US" sz="2000">
                <a:latin typeface="Times New Roman"/>
                <a:ea typeface="+mn-lt"/>
                <a:cs typeface="+mn-lt"/>
              </a:rPr>
              <a:t>Maven invoker plugin</a:t>
            </a:r>
            <a:endParaRPr lang="en-US" sz="2000">
              <a:latin typeface="Times New Roman"/>
              <a:cs typeface="Times New Roman"/>
            </a:endParaRPr>
          </a:p>
          <a:p>
            <a:pPr marL="285750" indent="-285750">
              <a:buFont typeface="Arial"/>
              <a:buChar char="•"/>
            </a:pPr>
            <a:r>
              <a:rPr lang="en-US" sz="2000">
                <a:latin typeface="Times New Roman"/>
                <a:ea typeface="+mn-lt"/>
                <a:cs typeface="+mn-lt"/>
              </a:rPr>
              <a:t>Maven metadata plugin for Jenkins</a:t>
            </a:r>
          </a:p>
          <a:p>
            <a:pPr marL="285750" indent="-285750">
              <a:buFont typeface="Arial"/>
              <a:buChar char="•"/>
            </a:pPr>
            <a:r>
              <a:rPr lang="en-US" sz="2000">
                <a:latin typeface="Times New Roman"/>
                <a:ea typeface="+mn-lt"/>
                <a:cs typeface="+mn-lt"/>
              </a:rPr>
              <a:t>Maven repository server plugin</a:t>
            </a:r>
          </a:p>
          <a:p>
            <a:pPr marL="285750" indent="-285750">
              <a:buFont typeface="Arial"/>
              <a:buChar char="•"/>
            </a:pPr>
            <a:r>
              <a:rPr lang="en-US" sz="2000">
                <a:latin typeface="Times New Roman"/>
                <a:ea typeface="+mn-lt"/>
                <a:cs typeface="+mn-lt"/>
              </a:rPr>
              <a:t>Maven dependency update trigger</a:t>
            </a:r>
          </a:p>
          <a:p>
            <a:pPr marL="285750" indent="-285750">
              <a:buFont typeface="Arial"/>
              <a:buChar char="•"/>
            </a:pPr>
            <a:r>
              <a:rPr lang="en-US" sz="2000">
                <a:latin typeface="Times New Roman"/>
                <a:ea typeface="+mn-lt"/>
                <a:cs typeface="+mn-lt"/>
              </a:rPr>
              <a:t>Maven repository scheduled cleanup plugin</a:t>
            </a:r>
            <a:endParaRPr lang="en-US" sz="2000">
              <a:latin typeface="Times New Roman"/>
              <a:cs typeface="Times New Roman"/>
            </a:endParaRPr>
          </a:p>
          <a:p>
            <a:pPr marL="285750" indent="-285750">
              <a:buFont typeface="Arial"/>
              <a:buChar char="•"/>
            </a:pPr>
            <a:r>
              <a:rPr lang="en-US" sz="2000">
                <a:latin typeface="Times New Roman"/>
                <a:ea typeface="+mn-lt"/>
                <a:cs typeface="+mn-lt"/>
              </a:rPr>
              <a:t>Maven info plugin</a:t>
            </a:r>
          </a:p>
          <a:p>
            <a:pPr marL="285750" indent="-285750">
              <a:buFont typeface="Arial"/>
              <a:buChar char="•"/>
            </a:pPr>
            <a:r>
              <a:rPr lang="en-US" sz="2000">
                <a:latin typeface="Times New Roman"/>
                <a:ea typeface="+mn-lt"/>
                <a:cs typeface="+mn-lt"/>
              </a:rPr>
              <a:t>Maven deployment linker</a:t>
            </a:r>
          </a:p>
          <a:p>
            <a:pPr marL="285750" indent="-285750">
              <a:buFont typeface="Arial"/>
              <a:buChar char="•"/>
            </a:pPr>
            <a:r>
              <a:rPr lang="en-US" sz="2000">
                <a:latin typeface="Times New Roman"/>
                <a:ea typeface="+mn-lt"/>
                <a:cs typeface="+mn-lt"/>
              </a:rPr>
              <a:t>Pipeline utility steps</a:t>
            </a:r>
          </a:p>
          <a:p>
            <a:pPr marL="285750" indent="-285750">
              <a:buFont typeface="Arial"/>
              <a:buChar char="•"/>
            </a:pPr>
            <a:r>
              <a:rPr lang="en-US" sz="2000">
                <a:latin typeface="Times New Roman"/>
                <a:ea typeface="+mn-lt"/>
                <a:cs typeface="+mn-lt"/>
              </a:rPr>
              <a:t>Pipeline maven integration plugins</a:t>
            </a:r>
            <a:endParaRPr lang="en-US" sz="2000">
              <a:latin typeface="Times New Roman"/>
            </a:endParaRPr>
          </a:p>
          <a:p>
            <a:pPr>
              <a:buFont typeface="Arial"/>
              <a:buChar char="•"/>
            </a:pPr>
            <a:endParaRPr lang="en-US" sz="2000">
              <a:latin typeface="Times New Roman"/>
              <a:cs typeface="Times New Roman"/>
            </a:endParaRPr>
          </a:p>
          <a:p>
            <a:pPr>
              <a:buFont typeface="Arial"/>
              <a:buChar char="•"/>
            </a:pPr>
            <a:endParaRPr lang="en-US" sz="2000">
              <a:latin typeface="Times New Roman"/>
              <a:cs typeface="Times New Roman"/>
            </a:endParaRPr>
          </a:p>
          <a:p>
            <a:pPr marL="285750" indent="-285750">
              <a:buFont typeface="Arial"/>
              <a:buChar char="•"/>
            </a:pPr>
            <a:endParaRPr lang="en-US" sz="2000">
              <a:latin typeface="Times New Roman"/>
              <a:cs typeface="Times New Roman"/>
            </a:endParaRPr>
          </a:p>
        </p:txBody>
      </p:sp>
      <p:sp>
        <p:nvSpPr>
          <p:cNvPr id="4" name="TextBox 3">
            <a:extLst>
              <a:ext uri="{FF2B5EF4-FFF2-40B4-BE49-F238E27FC236}">
                <a16:creationId xmlns:a16="http://schemas.microsoft.com/office/drawing/2014/main" id="{9CEC791A-B592-49EE-987C-50FF5F120245}"/>
              </a:ext>
            </a:extLst>
          </p:cNvPr>
          <p:cNvSpPr txBox="1"/>
          <p:nvPr/>
        </p:nvSpPr>
        <p:spPr>
          <a:xfrm>
            <a:off x="2576299" y="1370746"/>
            <a:ext cx="5745707"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latin typeface="Times New Roman"/>
                <a:cs typeface="Times New Roman"/>
              </a:rPr>
              <a:t>Install all these plugins from manage plugins.</a:t>
            </a:r>
          </a:p>
        </p:txBody>
      </p:sp>
    </p:spTree>
    <p:extLst>
      <p:ext uri="{BB962C8B-B14F-4D97-AF65-F5344CB8AC3E}">
        <p14:creationId xmlns:p14="http://schemas.microsoft.com/office/powerpoint/2010/main" val="27811430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descr="Graphical user interface, application&#10;&#10;Description automatically generated">
            <a:extLst>
              <a:ext uri="{FF2B5EF4-FFF2-40B4-BE49-F238E27FC236}">
                <a16:creationId xmlns:a16="http://schemas.microsoft.com/office/drawing/2014/main" id="{C105420D-9C3E-4338-8F85-1F0078BBB816}"/>
              </a:ext>
            </a:extLst>
          </p:cNvPr>
          <p:cNvPicPr>
            <a:picLocks noChangeAspect="1"/>
          </p:cNvPicPr>
          <p:nvPr/>
        </p:nvPicPr>
        <p:blipFill>
          <a:blip r:embed="rId2"/>
          <a:stretch>
            <a:fillRect/>
          </a:stretch>
        </p:blipFill>
        <p:spPr>
          <a:xfrm>
            <a:off x="287278" y="1318275"/>
            <a:ext cx="11710027" cy="5466097"/>
          </a:xfrm>
          <a:prstGeom prst="rect">
            <a:avLst/>
          </a:prstGeom>
        </p:spPr>
      </p:pic>
      <p:sp>
        <p:nvSpPr>
          <p:cNvPr id="4" name="TextBox 3">
            <a:extLst>
              <a:ext uri="{FF2B5EF4-FFF2-40B4-BE49-F238E27FC236}">
                <a16:creationId xmlns:a16="http://schemas.microsoft.com/office/drawing/2014/main" id="{EED87E76-C8F9-4066-B8C0-8CA26838DAEF}"/>
              </a:ext>
            </a:extLst>
          </p:cNvPr>
          <p:cNvSpPr txBox="1"/>
          <p:nvPr/>
        </p:nvSpPr>
        <p:spPr>
          <a:xfrm>
            <a:off x="1319212" y="795337"/>
            <a:ext cx="3993355"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lvl="1"/>
            <a:r>
              <a:rPr lang="en-US" sz="2000">
                <a:latin typeface="Britannic Bold"/>
              </a:rPr>
              <a:t>In Global tool configurations.</a:t>
            </a:r>
            <a:endParaRPr lang="en-US" sz="2000"/>
          </a:p>
        </p:txBody>
      </p:sp>
    </p:spTree>
    <p:extLst>
      <p:ext uri="{BB962C8B-B14F-4D97-AF65-F5344CB8AC3E}">
        <p14:creationId xmlns:p14="http://schemas.microsoft.com/office/powerpoint/2010/main" val="7701419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AEB0026-166B-485B-9C69-F9049657676F}"/>
              </a:ext>
            </a:extLst>
          </p:cNvPr>
          <p:cNvSpPr txBox="1"/>
          <p:nvPr/>
        </p:nvSpPr>
        <p:spPr>
          <a:xfrm>
            <a:off x="1892489" y="554678"/>
            <a:ext cx="729245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latin typeface="Times New Roman"/>
              </a:rPr>
              <a:t>Next create a </a:t>
            </a:r>
            <a:r>
              <a:rPr lang="en-US" b="1" err="1">
                <a:latin typeface="Times New Roman"/>
              </a:rPr>
              <a:t>Jenkinsfile</a:t>
            </a:r>
            <a:r>
              <a:rPr lang="en-US" b="1">
                <a:latin typeface="Times New Roman"/>
              </a:rPr>
              <a:t> in the </a:t>
            </a:r>
            <a:r>
              <a:rPr lang="en-US" b="1" err="1">
                <a:latin typeface="Times New Roman"/>
              </a:rPr>
              <a:t>Github</a:t>
            </a:r>
            <a:r>
              <a:rPr lang="en-US" b="1">
                <a:latin typeface="Times New Roman"/>
              </a:rPr>
              <a:t>. This file is to run the Jenkins.</a:t>
            </a:r>
            <a:endParaRPr lang="en-US" b="1"/>
          </a:p>
        </p:txBody>
      </p:sp>
      <p:sp>
        <p:nvSpPr>
          <p:cNvPr id="5" name="TextBox 4">
            <a:extLst>
              <a:ext uri="{FF2B5EF4-FFF2-40B4-BE49-F238E27FC236}">
                <a16:creationId xmlns:a16="http://schemas.microsoft.com/office/drawing/2014/main" id="{9DFA043C-3927-4499-A0BC-0F01D2D1AFD2}"/>
              </a:ext>
            </a:extLst>
          </p:cNvPr>
          <p:cNvSpPr txBox="1"/>
          <p:nvPr/>
        </p:nvSpPr>
        <p:spPr>
          <a:xfrm>
            <a:off x="2552131" y="1073623"/>
            <a:ext cx="10203975" cy="618630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pipeline {</a:t>
            </a:r>
          </a:p>
          <a:p>
            <a:r>
              <a:rPr lang="en-US"/>
              <a:t>    agent any</a:t>
            </a:r>
          </a:p>
          <a:p>
            <a:endParaRPr lang="en-US"/>
          </a:p>
          <a:p>
            <a:r>
              <a:rPr lang="en-US"/>
              <a:t>    tools {</a:t>
            </a:r>
          </a:p>
          <a:p>
            <a:r>
              <a:rPr lang="en-US"/>
              <a:t>        // Install the Maven version configured as "M3" and add it to the path.</a:t>
            </a:r>
          </a:p>
          <a:p>
            <a:r>
              <a:rPr lang="en-US"/>
              <a:t>        maven "maven3"</a:t>
            </a:r>
          </a:p>
          <a:p>
            <a:r>
              <a:rPr lang="en-US"/>
              <a:t>    }</a:t>
            </a:r>
          </a:p>
          <a:p>
            <a:endParaRPr lang="en-US"/>
          </a:p>
          <a:p>
            <a:r>
              <a:rPr lang="en-US"/>
              <a:t>    stages {</a:t>
            </a:r>
          </a:p>
          <a:p>
            <a:r>
              <a:rPr lang="en-US"/>
              <a:t>        stage('Build') {</a:t>
            </a:r>
          </a:p>
          <a:p>
            <a:r>
              <a:rPr lang="en-US"/>
              <a:t>            steps {</a:t>
            </a:r>
          </a:p>
          <a:p>
            <a:r>
              <a:rPr lang="en-US"/>
              <a:t>                // Get some code from a GitHub repository</a:t>
            </a:r>
          </a:p>
          <a:p>
            <a:r>
              <a:rPr lang="en-US"/>
              <a:t>                git 'https://github.com/ab382/</a:t>
            </a:r>
            <a:r>
              <a:rPr lang="en-US" err="1"/>
              <a:t>myproject.git</a:t>
            </a:r>
            <a:r>
              <a:rPr lang="en-US"/>
              <a:t>'</a:t>
            </a:r>
          </a:p>
          <a:p>
            <a:endParaRPr lang="en-US"/>
          </a:p>
          <a:p>
            <a:r>
              <a:rPr lang="en-US"/>
              <a:t>                // Run Maven on a Unix agent.</a:t>
            </a:r>
          </a:p>
          <a:p>
            <a:r>
              <a:rPr lang="en-US"/>
              <a:t>                </a:t>
            </a:r>
            <a:r>
              <a:rPr lang="en-US" err="1"/>
              <a:t>sh</a:t>
            </a:r>
            <a:r>
              <a:rPr lang="en-US"/>
              <a:t> "</a:t>
            </a:r>
            <a:r>
              <a:rPr lang="en-US" err="1"/>
              <a:t>mvn</a:t>
            </a:r>
            <a:r>
              <a:rPr lang="en-US"/>
              <a:t> -</a:t>
            </a:r>
            <a:r>
              <a:rPr lang="en-US" err="1"/>
              <a:t>Dmaven.test.failure.ignore</a:t>
            </a:r>
            <a:r>
              <a:rPr lang="en-US"/>
              <a:t>=true clean package"</a:t>
            </a:r>
          </a:p>
          <a:p>
            <a:endParaRPr lang="en-US"/>
          </a:p>
          <a:p>
            <a:r>
              <a:rPr lang="en-US"/>
              <a:t>                // To run Maven on a Windows agent, use</a:t>
            </a:r>
          </a:p>
          <a:p>
            <a:r>
              <a:rPr lang="en-US"/>
              <a:t>                // bat "</a:t>
            </a:r>
            <a:r>
              <a:rPr lang="en-US" err="1"/>
              <a:t>mvn</a:t>
            </a:r>
            <a:r>
              <a:rPr lang="en-US"/>
              <a:t> -</a:t>
            </a:r>
            <a:r>
              <a:rPr lang="en-US" err="1"/>
              <a:t>Dmaven.test.failure.ignore</a:t>
            </a:r>
            <a:r>
              <a:rPr lang="en-US"/>
              <a:t>=true clean package"</a:t>
            </a:r>
          </a:p>
          <a:p>
            <a:r>
              <a:rPr lang="en-US"/>
              <a:t>            }</a:t>
            </a:r>
          </a:p>
          <a:p>
            <a:endParaRPr lang="en-US"/>
          </a:p>
          <a:p>
            <a:r>
              <a:rPr lang="en-US"/>
              <a:t>            </a:t>
            </a:r>
          </a:p>
        </p:txBody>
      </p:sp>
    </p:spTree>
    <p:extLst>
      <p:ext uri="{BB962C8B-B14F-4D97-AF65-F5344CB8AC3E}">
        <p14:creationId xmlns:p14="http://schemas.microsoft.com/office/powerpoint/2010/main" val="41975823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B870D42-5E49-45FD-ACC7-046525A6FAD4}"/>
              </a:ext>
            </a:extLst>
          </p:cNvPr>
          <p:cNvSpPr txBox="1"/>
          <p:nvPr/>
        </p:nvSpPr>
        <p:spPr>
          <a:xfrm>
            <a:off x="3456479" y="397106"/>
            <a:ext cx="8065826" cy="646330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Segoe UI"/>
              </a:rPr>
              <a:t>post {​</a:t>
            </a:r>
          </a:p>
          <a:p>
            <a:r>
              <a:rPr lang="en-US">
                <a:cs typeface="Segoe UI"/>
              </a:rPr>
              <a:t>                // If Maven was able to run the tests, even if some of the test​</a:t>
            </a:r>
          </a:p>
          <a:p>
            <a:r>
              <a:rPr lang="en-US">
                <a:cs typeface="Segoe UI"/>
              </a:rPr>
              <a:t>                // failed, record the test results and archive the jar file.​</a:t>
            </a:r>
          </a:p>
          <a:p>
            <a:r>
              <a:rPr lang="en-US">
                <a:cs typeface="Segoe UI"/>
              </a:rPr>
              <a:t>                success {​</a:t>
            </a:r>
          </a:p>
          <a:p>
            <a:r>
              <a:rPr lang="en-US">
                <a:cs typeface="Segoe UI"/>
              </a:rPr>
              <a:t>                    junit '**/target/surefire-reports/TEST-*.xml'​</a:t>
            </a:r>
          </a:p>
          <a:p>
            <a:r>
              <a:rPr lang="en-US">
                <a:cs typeface="Segoe UI"/>
              </a:rPr>
              <a:t>                    archiveArtifacts 'target/*.jar'​</a:t>
            </a:r>
          </a:p>
          <a:p>
            <a:r>
              <a:rPr lang="en-US">
                <a:cs typeface="Segoe UI"/>
              </a:rPr>
              <a:t>                }​</a:t>
            </a:r>
          </a:p>
          <a:p>
            <a:r>
              <a:rPr lang="en-US">
                <a:cs typeface="Segoe UI"/>
              </a:rPr>
              <a:t>            }​</a:t>
            </a:r>
          </a:p>
          <a:p>
            <a:r>
              <a:rPr lang="en-US">
                <a:cs typeface="Segoe UI"/>
              </a:rPr>
              <a:t>        }​</a:t>
            </a:r>
          </a:p>
          <a:p>
            <a:r>
              <a:rPr lang="en-US">
                <a:cs typeface="Segoe UI"/>
              </a:rPr>
              <a:t>stage('run') {​</a:t>
            </a:r>
          </a:p>
          <a:p>
            <a:r>
              <a:rPr lang="en-US">
                <a:cs typeface="Segoe UI"/>
              </a:rPr>
              <a:t>            steps {​</a:t>
            </a:r>
          </a:p>
          <a:p>
            <a:r>
              <a:rPr lang="en-US">
                <a:cs typeface="Segoe UI"/>
              </a:rPr>
              <a:t>                // Get some code from a GitHub repository​</a:t>
            </a:r>
          </a:p>
          <a:p>
            <a:r>
              <a:rPr lang="en-US">
                <a:cs typeface="Segoe UI"/>
              </a:rPr>
              <a:t>                git 'https://github.com/ab382/myproject.git'​</a:t>
            </a:r>
          </a:p>
          <a:p>
            <a:r>
              <a:rPr lang="en-US">
                <a:cs typeface="Segoe UI"/>
              </a:rPr>
              <a:t>​</a:t>
            </a:r>
          </a:p>
          <a:p>
            <a:r>
              <a:rPr lang="en-US">
                <a:cs typeface="Segoe UI"/>
              </a:rPr>
              <a:t>                // Run Maven on a Unix agent.​</a:t>
            </a:r>
          </a:p>
          <a:p>
            <a:r>
              <a:rPr lang="en-US">
                <a:cs typeface="Segoe UI"/>
              </a:rPr>
              <a:t>                sh "mvn spring-boot:run"​</a:t>
            </a:r>
          </a:p>
          <a:p>
            <a:r>
              <a:rPr lang="en-US">
                <a:cs typeface="Segoe UI"/>
              </a:rPr>
              <a:t>​</a:t>
            </a:r>
          </a:p>
          <a:p>
            <a:r>
              <a:rPr lang="en-US">
                <a:cs typeface="Segoe UI"/>
              </a:rPr>
              <a:t>                // To run Maven on a Windows agent, use​</a:t>
            </a:r>
          </a:p>
          <a:p>
            <a:r>
              <a:rPr lang="en-US">
                <a:cs typeface="Segoe UI"/>
              </a:rPr>
              <a:t>                // bat "mvn spring-boot:run"​</a:t>
            </a:r>
          </a:p>
          <a:p>
            <a:r>
              <a:rPr lang="en-US">
                <a:cs typeface="Segoe UI"/>
              </a:rPr>
              <a:t>            }​</a:t>
            </a:r>
          </a:p>
          <a:p>
            <a:r>
              <a:rPr lang="en-US">
                <a:cs typeface="Segoe UI"/>
              </a:rPr>
              <a:t>        }​</a:t>
            </a:r>
          </a:p>
          <a:p>
            <a:r>
              <a:rPr lang="en-US">
                <a:cs typeface="Segoe UI"/>
              </a:rPr>
              <a:t>    }​</a:t>
            </a:r>
          </a:p>
          <a:p>
            <a:r>
              <a:rPr lang="en-US">
                <a:cs typeface="Segoe UI"/>
              </a:rPr>
              <a:t>}​</a:t>
            </a:r>
          </a:p>
        </p:txBody>
      </p:sp>
    </p:spTree>
    <p:extLst>
      <p:ext uri="{BB962C8B-B14F-4D97-AF65-F5344CB8AC3E}">
        <p14:creationId xmlns:p14="http://schemas.microsoft.com/office/powerpoint/2010/main" val="36789607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3">
            <a:extLst>
              <a:ext uri="{FF2B5EF4-FFF2-40B4-BE49-F238E27FC236}">
                <a16:creationId xmlns:a16="http://schemas.microsoft.com/office/drawing/2014/main" id="{0B9986EC-32BF-4D21-8BA7-2911E05AAB84}"/>
              </a:ext>
            </a:extLst>
          </p:cNvPr>
          <p:cNvSpPr/>
          <p:nvPr/>
        </p:nvSpPr>
        <p:spPr>
          <a:xfrm>
            <a:off x="1881583" y="780887"/>
            <a:ext cx="6588720" cy="523220"/>
          </a:xfrm>
          <a:prstGeom prst="rect">
            <a:avLst/>
          </a:prstGeom>
          <a:noFill/>
          <a:ln w="0">
            <a:noFill/>
          </a:ln>
        </p:spPr>
        <p:style>
          <a:lnRef idx="0">
            <a:scrgbClr r="0" g="0" b="0"/>
          </a:lnRef>
          <a:fillRef idx="0">
            <a:scrgbClr r="0" g="0" b="0"/>
          </a:fillRef>
          <a:effectRef idx="0">
            <a:scrgbClr r="0" g="0" b="0"/>
          </a:effectRef>
          <a:fontRef idx="minor"/>
        </p:style>
        <p:txBody>
          <a:bodyPr lIns="91440" tIns="45720" rIns="91440" bIns="4572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00000"/>
              </a:lnSpc>
            </a:pPr>
            <a:r>
              <a:rPr lang="en-US" sz="2800" b="0" strike="noStrike" spc="-1">
                <a:latin typeface="Britannic Bold"/>
              </a:rPr>
              <a:t>SYSTEM REQUIREMENTS</a:t>
            </a:r>
            <a:endParaRPr lang="en-US" sz="2800" b="0" strike="noStrike" spc="-1">
              <a:latin typeface="Britannic Bold"/>
              <a:cs typeface="Arial"/>
            </a:endParaRPr>
          </a:p>
        </p:txBody>
      </p:sp>
      <p:pic>
        <p:nvPicPr>
          <p:cNvPr id="8" name="Picture 7" descr="A picture containing text, clipart&#10;&#10;Description automatically generated">
            <a:extLst>
              <a:ext uri="{FF2B5EF4-FFF2-40B4-BE49-F238E27FC236}">
                <a16:creationId xmlns:a16="http://schemas.microsoft.com/office/drawing/2014/main" id="{67201BD6-D4DE-412E-A6A8-80494ACF3272}"/>
              </a:ext>
            </a:extLst>
          </p:cNvPr>
          <p:cNvPicPr/>
          <p:nvPr/>
        </p:nvPicPr>
        <p:blipFill>
          <a:blip r:embed="rId2"/>
          <a:stretch/>
        </p:blipFill>
        <p:spPr>
          <a:xfrm>
            <a:off x="1145880" y="1861200"/>
            <a:ext cx="2329920" cy="587160"/>
          </a:xfrm>
          <a:prstGeom prst="rect">
            <a:avLst/>
          </a:prstGeom>
          <a:ln w="0">
            <a:noFill/>
          </a:ln>
        </p:spPr>
      </p:pic>
      <p:pic>
        <p:nvPicPr>
          <p:cNvPr id="9" name="Picture 8" descr="A picture containing logo&#10;&#10;Description automatically generated">
            <a:extLst>
              <a:ext uri="{FF2B5EF4-FFF2-40B4-BE49-F238E27FC236}">
                <a16:creationId xmlns:a16="http://schemas.microsoft.com/office/drawing/2014/main" id="{3A005A0E-69DB-44CC-9092-1795984665D6}"/>
              </a:ext>
            </a:extLst>
          </p:cNvPr>
          <p:cNvPicPr/>
          <p:nvPr/>
        </p:nvPicPr>
        <p:blipFill>
          <a:blip r:embed="rId3"/>
          <a:srcRect t="17334" r="353" b="-504"/>
          <a:stretch/>
        </p:blipFill>
        <p:spPr>
          <a:xfrm>
            <a:off x="4364280" y="1432800"/>
            <a:ext cx="1606320" cy="1813680"/>
          </a:xfrm>
          <a:prstGeom prst="rect">
            <a:avLst/>
          </a:prstGeom>
          <a:ln w="0">
            <a:noFill/>
          </a:ln>
        </p:spPr>
      </p:pic>
      <p:pic>
        <p:nvPicPr>
          <p:cNvPr id="10" name="Picture 9" descr="Logo, icon&#10;&#10;Description automatically generated">
            <a:extLst>
              <a:ext uri="{FF2B5EF4-FFF2-40B4-BE49-F238E27FC236}">
                <a16:creationId xmlns:a16="http://schemas.microsoft.com/office/drawing/2014/main" id="{55847B54-F5D0-4CE5-BD30-EAEFBC21A5F8}"/>
              </a:ext>
            </a:extLst>
          </p:cNvPr>
          <p:cNvPicPr/>
          <p:nvPr/>
        </p:nvPicPr>
        <p:blipFill>
          <a:blip r:embed="rId4"/>
          <a:stretch/>
        </p:blipFill>
        <p:spPr>
          <a:xfrm>
            <a:off x="1346636" y="3834000"/>
            <a:ext cx="2329920" cy="2091085"/>
          </a:xfrm>
          <a:prstGeom prst="rect">
            <a:avLst/>
          </a:prstGeom>
          <a:ln w="0">
            <a:noFill/>
          </a:ln>
        </p:spPr>
      </p:pic>
      <p:pic>
        <p:nvPicPr>
          <p:cNvPr id="11" name="Picture 10" descr="Icon&#10;&#10;Description automatically generated">
            <a:extLst>
              <a:ext uri="{FF2B5EF4-FFF2-40B4-BE49-F238E27FC236}">
                <a16:creationId xmlns:a16="http://schemas.microsoft.com/office/drawing/2014/main" id="{A6952D0C-9207-41E7-A946-F6C54238BBCB}"/>
              </a:ext>
            </a:extLst>
          </p:cNvPr>
          <p:cNvPicPr/>
          <p:nvPr/>
        </p:nvPicPr>
        <p:blipFill>
          <a:blip r:embed="rId5"/>
          <a:stretch/>
        </p:blipFill>
        <p:spPr>
          <a:xfrm>
            <a:off x="4363920" y="3832200"/>
            <a:ext cx="1609200" cy="2096110"/>
          </a:xfrm>
          <a:prstGeom prst="rect">
            <a:avLst/>
          </a:prstGeom>
          <a:ln w="0">
            <a:noFill/>
          </a:ln>
        </p:spPr>
      </p:pic>
      <p:pic>
        <p:nvPicPr>
          <p:cNvPr id="12" name="Picture 11" descr="Icon&#10;&#10;Description automatically generated">
            <a:extLst>
              <a:ext uri="{FF2B5EF4-FFF2-40B4-BE49-F238E27FC236}">
                <a16:creationId xmlns:a16="http://schemas.microsoft.com/office/drawing/2014/main" id="{3D2894A5-049E-4858-9C15-747FB8C1329F}"/>
              </a:ext>
            </a:extLst>
          </p:cNvPr>
          <p:cNvPicPr/>
          <p:nvPr/>
        </p:nvPicPr>
        <p:blipFill>
          <a:blip r:embed="rId6"/>
          <a:stretch/>
        </p:blipFill>
        <p:spPr>
          <a:xfrm>
            <a:off x="7148880" y="3832560"/>
            <a:ext cx="1856880" cy="2089800"/>
          </a:xfrm>
          <a:prstGeom prst="rect">
            <a:avLst/>
          </a:prstGeom>
          <a:ln w="0">
            <a:noFill/>
          </a:ln>
        </p:spPr>
      </p:pic>
      <p:pic>
        <p:nvPicPr>
          <p:cNvPr id="13" name="Picture 12" descr="Logo, company name&#10;&#10;Description automatically generated">
            <a:extLst>
              <a:ext uri="{FF2B5EF4-FFF2-40B4-BE49-F238E27FC236}">
                <a16:creationId xmlns:a16="http://schemas.microsoft.com/office/drawing/2014/main" id="{5C3CB02B-E4D9-464B-98ED-AAA2E5CF1594}"/>
              </a:ext>
            </a:extLst>
          </p:cNvPr>
          <p:cNvPicPr/>
          <p:nvPr/>
        </p:nvPicPr>
        <p:blipFill>
          <a:blip r:embed="rId7"/>
          <a:stretch/>
        </p:blipFill>
        <p:spPr>
          <a:xfrm>
            <a:off x="7064280" y="1428840"/>
            <a:ext cx="2021040" cy="1883520"/>
          </a:xfrm>
          <a:prstGeom prst="rect">
            <a:avLst/>
          </a:prstGeom>
          <a:ln w="0">
            <a:noFill/>
          </a:ln>
        </p:spPr>
      </p:pic>
      <p:pic>
        <p:nvPicPr>
          <p:cNvPr id="14" name="Picture 13" descr="Logo, company name&#10;&#10;Description automatically generated">
            <a:extLst>
              <a:ext uri="{FF2B5EF4-FFF2-40B4-BE49-F238E27FC236}">
                <a16:creationId xmlns:a16="http://schemas.microsoft.com/office/drawing/2014/main" id="{C249CD94-3764-4BF7-867E-D82F7297AF2F}"/>
              </a:ext>
            </a:extLst>
          </p:cNvPr>
          <p:cNvPicPr/>
          <p:nvPr/>
        </p:nvPicPr>
        <p:blipFill>
          <a:blip r:embed="rId8"/>
          <a:stretch/>
        </p:blipFill>
        <p:spPr>
          <a:xfrm>
            <a:off x="9628200" y="1510920"/>
            <a:ext cx="1846440" cy="1878120"/>
          </a:xfrm>
          <a:prstGeom prst="rect">
            <a:avLst/>
          </a:prstGeom>
          <a:ln w="0">
            <a:noFill/>
          </a:ln>
        </p:spPr>
      </p:pic>
      <p:pic>
        <p:nvPicPr>
          <p:cNvPr id="15" name="Picture 14" descr="Graphical user interface, application, company name&#10;&#10;Description automatically generated">
            <a:extLst>
              <a:ext uri="{FF2B5EF4-FFF2-40B4-BE49-F238E27FC236}">
                <a16:creationId xmlns:a16="http://schemas.microsoft.com/office/drawing/2014/main" id="{91B18E1F-C758-43B4-A6AF-5E2EEE9F7BE5}"/>
              </a:ext>
            </a:extLst>
          </p:cNvPr>
          <p:cNvPicPr/>
          <p:nvPr/>
        </p:nvPicPr>
        <p:blipFill>
          <a:blip r:embed="rId9"/>
          <a:stretch/>
        </p:blipFill>
        <p:spPr>
          <a:xfrm>
            <a:off x="9624600" y="3917160"/>
            <a:ext cx="1844133" cy="2013069"/>
          </a:xfrm>
          <a:prstGeom prst="rect">
            <a:avLst/>
          </a:prstGeom>
          <a:ln w="0">
            <a:noFill/>
          </a:ln>
        </p:spPr>
      </p:pic>
    </p:spTree>
    <p:extLst>
      <p:ext uri="{BB962C8B-B14F-4D97-AF65-F5344CB8AC3E}">
        <p14:creationId xmlns:p14="http://schemas.microsoft.com/office/powerpoint/2010/main" val="565304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B97CC65-85DD-42F2-A204-68BBBB01E449}"/>
              </a:ext>
            </a:extLst>
          </p:cNvPr>
          <p:cNvSpPr txBox="1"/>
          <p:nvPr/>
        </p:nvSpPr>
        <p:spPr>
          <a:xfrm>
            <a:off x="1612959" y="460539"/>
            <a:ext cx="9453348"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2000">
                <a:latin typeface="Times New Roman"/>
                <a:ea typeface="+mn-lt"/>
                <a:cs typeface="+mn-lt"/>
              </a:rPr>
              <a:t>Now we have set up maven and all its plugins.</a:t>
            </a:r>
          </a:p>
          <a:p>
            <a:pPr marL="285750" indent="-285750">
              <a:buFont typeface="Arial"/>
              <a:buChar char="•"/>
            </a:pPr>
            <a:r>
              <a:rPr lang="en-US" sz="2000">
                <a:latin typeface="Times New Roman"/>
                <a:cs typeface="Times New Roman"/>
              </a:rPr>
              <a:t>Create a new item, name this as jewellery and select pipeline.</a:t>
            </a:r>
          </a:p>
        </p:txBody>
      </p:sp>
      <p:pic>
        <p:nvPicPr>
          <p:cNvPr id="5" name="Picture 5" descr="Graphical user interface, text, application&#10;&#10;Description automatically generated">
            <a:extLst>
              <a:ext uri="{FF2B5EF4-FFF2-40B4-BE49-F238E27FC236}">
                <a16:creationId xmlns:a16="http://schemas.microsoft.com/office/drawing/2014/main" id="{91F157D5-A766-4858-821B-5E27F110E489}"/>
              </a:ext>
            </a:extLst>
          </p:cNvPr>
          <p:cNvPicPr>
            <a:picLocks noChangeAspect="1"/>
          </p:cNvPicPr>
          <p:nvPr/>
        </p:nvPicPr>
        <p:blipFill>
          <a:blip r:embed="rId2"/>
          <a:stretch>
            <a:fillRect/>
          </a:stretch>
        </p:blipFill>
        <p:spPr>
          <a:xfrm>
            <a:off x="509765" y="1357017"/>
            <a:ext cx="11671110" cy="5481196"/>
          </a:xfrm>
          <a:prstGeom prst="rect">
            <a:avLst/>
          </a:prstGeom>
        </p:spPr>
      </p:pic>
    </p:spTree>
    <p:extLst>
      <p:ext uri="{BB962C8B-B14F-4D97-AF65-F5344CB8AC3E}">
        <p14:creationId xmlns:p14="http://schemas.microsoft.com/office/powerpoint/2010/main" val="34133303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41D049E-2C7B-4131-B81E-E5B643BD61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91635463-D121-4B16-AB61-D492DD3F02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descr="Graphical user interface, text, application, email&#10;&#10;Description automatically generated">
            <a:extLst>
              <a:ext uri="{FF2B5EF4-FFF2-40B4-BE49-F238E27FC236}">
                <a16:creationId xmlns:a16="http://schemas.microsoft.com/office/drawing/2014/main" id="{61BB866D-DA90-455A-9940-037FCC6C3CA7}"/>
              </a:ext>
            </a:extLst>
          </p:cNvPr>
          <p:cNvPicPr>
            <a:picLocks noChangeAspect="1"/>
          </p:cNvPicPr>
          <p:nvPr/>
        </p:nvPicPr>
        <p:blipFill>
          <a:blip r:embed="rId2"/>
          <a:stretch>
            <a:fillRect/>
          </a:stretch>
        </p:blipFill>
        <p:spPr>
          <a:xfrm>
            <a:off x="667834" y="643467"/>
            <a:ext cx="10765346" cy="5571066"/>
          </a:xfrm>
          <a:prstGeom prst="rect">
            <a:avLst/>
          </a:prstGeom>
        </p:spPr>
      </p:pic>
    </p:spTree>
    <p:extLst>
      <p:ext uri="{BB962C8B-B14F-4D97-AF65-F5344CB8AC3E}">
        <p14:creationId xmlns:p14="http://schemas.microsoft.com/office/powerpoint/2010/main" val="5958037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11" name="Rectangle 6">
            <a:extLst>
              <a:ext uri="{FF2B5EF4-FFF2-40B4-BE49-F238E27FC236}">
                <a16:creationId xmlns:a16="http://schemas.microsoft.com/office/drawing/2014/main" id="{6A55F051-97DE-49FF-BB21-0EDA63C246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8">
            <a:extLst>
              <a:ext uri="{FF2B5EF4-FFF2-40B4-BE49-F238E27FC236}">
                <a16:creationId xmlns:a16="http://schemas.microsoft.com/office/drawing/2014/main" id="{7E1612B4-AD89-404E-AE2A-48CCF1FE05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25400" cap="sq">
            <a:solidFill>
              <a:srgbClr val="FF310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descr="Graphical user interface, text, application, email&#10;&#10;Description automatically generated">
            <a:extLst>
              <a:ext uri="{FF2B5EF4-FFF2-40B4-BE49-F238E27FC236}">
                <a16:creationId xmlns:a16="http://schemas.microsoft.com/office/drawing/2014/main" id="{C55BEE80-BF68-4917-9329-78AF6FEC5754}"/>
              </a:ext>
            </a:extLst>
          </p:cNvPr>
          <p:cNvPicPr>
            <a:picLocks noChangeAspect="1"/>
          </p:cNvPicPr>
          <p:nvPr/>
        </p:nvPicPr>
        <p:blipFill rotWithShape="1">
          <a:blip r:embed="rId2"/>
          <a:srcRect r="170" b="-1"/>
          <a:stretch/>
        </p:blipFill>
        <p:spPr>
          <a:xfrm>
            <a:off x="643467" y="643467"/>
            <a:ext cx="10905066" cy="5571066"/>
          </a:xfrm>
          <a:prstGeom prst="rect">
            <a:avLst/>
          </a:prstGeom>
        </p:spPr>
      </p:pic>
    </p:spTree>
    <p:extLst>
      <p:ext uri="{BB962C8B-B14F-4D97-AF65-F5344CB8AC3E}">
        <p14:creationId xmlns:p14="http://schemas.microsoft.com/office/powerpoint/2010/main" val="15308122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A55F051-97DE-49FF-BB21-0EDA63C246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7E1612B4-AD89-404E-AE2A-48CCF1FE05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25400" cap="sq">
            <a:solidFill>
              <a:srgbClr val="FBEE85"/>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descr="Graphical user interface, text, application, email&#10;&#10;Description automatically generated">
            <a:extLst>
              <a:ext uri="{FF2B5EF4-FFF2-40B4-BE49-F238E27FC236}">
                <a16:creationId xmlns:a16="http://schemas.microsoft.com/office/drawing/2014/main" id="{184B14B3-D4EB-47EB-AC85-4A2676D8A94E}"/>
              </a:ext>
            </a:extLst>
          </p:cNvPr>
          <p:cNvPicPr>
            <a:picLocks noChangeAspect="1"/>
          </p:cNvPicPr>
          <p:nvPr/>
        </p:nvPicPr>
        <p:blipFill rotWithShape="1">
          <a:blip r:embed="rId2"/>
          <a:srcRect r="1" b="2227"/>
          <a:stretch/>
        </p:blipFill>
        <p:spPr>
          <a:xfrm>
            <a:off x="643467" y="643467"/>
            <a:ext cx="10905066" cy="5571066"/>
          </a:xfrm>
          <a:prstGeom prst="rect">
            <a:avLst/>
          </a:prstGeom>
        </p:spPr>
      </p:pic>
    </p:spTree>
    <p:extLst>
      <p:ext uri="{BB962C8B-B14F-4D97-AF65-F5344CB8AC3E}">
        <p14:creationId xmlns:p14="http://schemas.microsoft.com/office/powerpoint/2010/main" val="35400414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A55F051-97DE-49FF-BB21-0EDA63C246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7E1612B4-AD89-404E-AE2A-48CCF1FE05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25400" cap="sq">
            <a:solidFill>
              <a:srgbClr val="FFBB5A"/>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descr="Graphical user interface, application&#10;&#10;Description automatically generated">
            <a:extLst>
              <a:ext uri="{FF2B5EF4-FFF2-40B4-BE49-F238E27FC236}">
                <a16:creationId xmlns:a16="http://schemas.microsoft.com/office/drawing/2014/main" id="{52B6E7B6-4D7E-4149-A139-D0714231713A}"/>
              </a:ext>
            </a:extLst>
          </p:cNvPr>
          <p:cNvPicPr>
            <a:picLocks noChangeAspect="1"/>
          </p:cNvPicPr>
          <p:nvPr/>
        </p:nvPicPr>
        <p:blipFill rotWithShape="1">
          <a:blip r:embed="rId2"/>
          <a:srcRect r="1" b="803"/>
          <a:stretch/>
        </p:blipFill>
        <p:spPr>
          <a:xfrm>
            <a:off x="643467" y="643467"/>
            <a:ext cx="10905066" cy="5571066"/>
          </a:xfrm>
          <a:prstGeom prst="rect">
            <a:avLst/>
          </a:prstGeom>
        </p:spPr>
      </p:pic>
    </p:spTree>
    <p:extLst>
      <p:ext uri="{BB962C8B-B14F-4D97-AF65-F5344CB8AC3E}">
        <p14:creationId xmlns:p14="http://schemas.microsoft.com/office/powerpoint/2010/main" val="20897038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D6EC99E-92DC-42D7-964C-B382222F8DE5}"/>
              </a:ext>
            </a:extLst>
          </p:cNvPr>
          <p:cNvSpPr txBox="1"/>
          <p:nvPr/>
        </p:nvSpPr>
        <p:spPr>
          <a:xfrm>
            <a:off x="1993900" y="702734"/>
            <a:ext cx="274320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800" b="1">
                <a:latin typeface="Britannic Bold"/>
              </a:rPr>
              <a:t>Nexus</a:t>
            </a:r>
          </a:p>
        </p:txBody>
      </p:sp>
      <p:sp>
        <p:nvSpPr>
          <p:cNvPr id="3" name="TextBox 2">
            <a:extLst>
              <a:ext uri="{FF2B5EF4-FFF2-40B4-BE49-F238E27FC236}">
                <a16:creationId xmlns:a16="http://schemas.microsoft.com/office/drawing/2014/main" id="{5499C66A-7292-4A03-86FE-6B395BEC5842}"/>
              </a:ext>
            </a:extLst>
          </p:cNvPr>
          <p:cNvSpPr txBox="1"/>
          <p:nvPr/>
        </p:nvSpPr>
        <p:spPr>
          <a:xfrm>
            <a:off x="1819276" y="1491192"/>
            <a:ext cx="9791699" cy="501675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latin typeface="Times New Roman"/>
                <a:ea typeface="+mn-lt"/>
                <a:cs typeface="+mn-lt"/>
              </a:rPr>
              <a:t>What is nexus ?</a:t>
            </a:r>
            <a:endParaRPr lang="en-US"/>
          </a:p>
          <a:p>
            <a:endParaRPr lang="en-US" sz="2000">
              <a:latin typeface="Times New Roman"/>
              <a:ea typeface="+mn-lt"/>
              <a:cs typeface="+mn-lt"/>
            </a:endParaRPr>
          </a:p>
          <a:p>
            <a:pPr marL="342900" indent="-342900">
              <a:buFont typeface="Wingdings"/>
              <a:buChar char="§"/>
            </a:pPr>
            <a:r>
              <a:rPr lang="en-US" sz="2000">
                <a:latin typeface="Times New Roman"/>
                <a:ea typeface="+mn-lt"/>
                <a:cs typeface="+mn-lt"/>
              </a:rPr>
              <a:t>Nexus Repository OSS is an open-source repository that supports many artifact formats, including Docker, Java™, and </a:t>
            </a:r>
            <a:r>
              <a:rPr lang="en-US" sz="2000" err="1">
                <a:latin typeface="Times New Roman"/>
                <a:ea typeface="+mn-lt"/>
                <a:cs typeface="+mn-lt"/>
              </a:rPr>
              <a:t>npm</a:t>
            </a:r>
            <a:r>
              <a:rPr lang="en-US" sz="2000">
                <a:latin typeface="Times New Roman"/>
                <a:ea typeface="+mn-lt"/>
                <a:cs typeface="+mn-lt"/>
              </a:rPr>
              <a:t>. </a:t>
            </a:r>
            <a:endParaRPr lang="en-US">
              <a:latin typeface="Century Gothic" panose="020B0502020202020204"/>
              <a:ea typeface="+mn-lt"/>
              <a:cs typeface="+mn-lt"/>
            </a:endParaRPr>
          </a:p>
          <a:p>
            <a:pPr marL="342900" indent="-342900">
              <a:buFont typeface="Wingdings"/>
              <a:buChar char="§"/>
            </a:pPr>
            <a:r>
              <a:rPr lang="en-US" sz="2000">
                <a:latin typeface="Times New Roman"/>
                <a:ea typeface="+mn-lt"/>
                <a:cs typeface="+mn-lt"/>
              </a:rPr>
              <a:t>With the Nexus tool integration, pipelines in your toolchain can publish and retrieve versioned apps and their dependencies by using central repositories that are accessible from other environments.</a:t>
            </a:r>
            <a:r>
              <a:rPr lang="en-US" sz="2000">
                <a:latin typeface="Times New Roman"/>
                <a:cs typeface="Times New Roman"/>
              </a:rPr>
              <a:t> </a:t>
            </a:r>
            <a:endParaRPr lang="en-US"/>
          </a:p>
          <a:p>
            <a:endParaRPr lang="en-US" sz="2000">
              <a:latin typeface="Times New Roman"/>
              <a:cs typeface="Times New Roman"/>
            </a:endParaRPr>
          </a:p>
          <a:p>
            <a:endParaRPr lang="en-US" sz="2000">
              <a:latin typeface="Times New Roman"/>
              <a:ea typeface="+mn-lt"/>
              <a:cs typeface="Times New Roman"/>
            </a:endParaRPr>
          </a:p>
          <a:p>
            <a:r>
              <a:rPr lang="en-US" sz="2000">
                <a:latin typeface="Times New Roman"/>
                <a:ea typeface="+mn-lt"/>
                <a:cs typeface="Times New Roman"/>
              </a:rPr>
              <a:t>Why nexus?</a:t>
            </a:r>
          </a:p>
          <a:p>
            <a:endParaRPr lang="en-US" sz="2000">
              <a:latin typeface="Times New Roman"/>
              <a:ea typeface="+mn-lt"/>
              <a:cs typeface="Times New Roman"/>
            </a:endParaRPr>
          </a:p>
          <a:p>
            <a:pPr marL="342900" indent="-342900">
              <a:buFont typeface="Wingdings"/>
              <a:buChar char="§"/>
            </a:pPr>
            <a:r>
              <a:rPr lang="en-US" sz="2000">
                <a:latin typeface="Times New Roman"/>
                <a:ea typeface="+mn-lt"/>
                <a:cs typeface="+mn-lt"/>
              </a:rPr>
              <a:t>Nexus is a repository manager. It allows you to proxy, collect, and manage your dependencies so that you are not constantly juggling a collection of JARs.</a:t>
            </a:r>
            <a:endParaRPr lang="en-US" sz="2000">
              <a:latin typeface="Times New Roman"/>
              <a:ea typeface="+mn-lt"/>
              <a:cs typeface="Times New Roman"/>
            </a:endParaRPr>
          </a:p>
          <a:p>
            <a:pPr marL="342900" indent="-342900">
              <a:buFont typeface="Wingdings"/>
              <a:buChar char="§"/>
            </a:pPr>
            <a:r>
              <a:rPr lang="en-US" sz="2000">
                <a:latin typeface="Times New Roman"/>
                <a:ea typeface="+mn-lt"/>
                <a:cs typeface="+mn-lt"/>
              </a:rPr>
              <a:t>It makes it easy to distribute your software. </a:t>
            </a:r>
            <a:endParaRPr lang="en-US" sz="2000">
              <a:latin typeface="Times New Roman"/>
              <a:ea typeface="+mn-lt"/>
              <a:cs typeface="Times New Roman"/>
            </a:endParaRPr>
          </a:p>
          <a:p>
            <a:pPr marL="342900" indent="-342900">
              <a:buFont typeface="Wingdings"/>
              <a:buChar char="§"/>
            </a:pPr>
            <a:r>
              <a:rPr lang="en-US" sz="2000">
                <a:latin typeface="Times New Roman"/>
                <a:ea typeface="+mn-lt"/>
                <a:cs typeface="+mn-lt"/>
              </a:rPr>
              <a:t>Internally, you configure your build to publish artifacts to Nexus and they then become available to other developers.</a:t>
            </a:r>
            <a:endParaRPr lang="en-US" sz="2000">
              <a:latin typeface="Times New Roman"/>
              <a:cs typeface="Times New Roman"/>
            </a:endParaRPr>
          </a:p>
        </p:txBody>
      </p:sp>
    </p:spTree>
    <p:extLst>
      <p:ext uri="{BB962C8B-B14F-4D97-AF65-F5344CB8AC3E}">
        <p14:creationId xmlns:p14="http://schemas.microsoft.com/office/powerpoint/2010/main" val="34742441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D956864A-120D-43A3-9491-1C5DABD84FE8}"/>
              </a:ext>
            </a:extLst>
          </p:cNvPr>
          <p:cNvPicPr>
            <a:picLocks noChangeAspect="1"/>
          </p:cNvPicPr>
          <p:nvPr/>
        </p:nvPicPr>
        <p:blipFill>
          <a:blip r:embed="rId2"/>
          <a:stretch>
            <a:fillRect/>
          </a:stretch>
        </p:blipFill>
        <p:spPr>
          <a:xfrm>
            <a:off x="1729317" y="998264"/>
            <a:ext cx="9971616" cy="5454138"/>
          </a:xfrm>
          <a:prstGeom prst="rect">
            <a:avLst/>
          </a:prstGeom>
        </p:spPr>
      </p:pic>
    </p:spTree>
    <p:extLst>
      <p:ext uri="{BB962C8B-B14F-4D97-AF65-F5344CB8AC3E}">
        <p14:creationId xmlns:p14="http://schemas.microsoft.com/office/powerpoint/2010/main" val="6614075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a:extLst>
              <a:ext uri="{FF2B5EF4-FFF2-40B4-BE49-F238E27FC236}">
                <a16:creationId xmlns:a16="http://schemas.microsoft.com/office/drawing/2014/main" id="{BDF037DC-CBC3-41F6-A327-B817E5705CD6}"/>
              </a:ext>
            </a:extLst>
          </p:cNvPr>
          <p:cNvPicPr>
            <a:picLocks noChangeAspect="1"/>
          </p:cNvPicPr>
          <p:nvPr/>
        </p:nvPicPr>
        <p:blipFill>
          <a:blip r:embed="rId2"/>
          <a:stretch>
            <a:fillRect/>
          </a:stretch>
        </p:blipFill>
        <p:spPr>
          <a:xfrm>
            <a:off x="1807369" y="987925"/>
            <a:ext cx="9744074" cy="5691773"/>
          </a:xfrm>
          <a:prstGeom prst="rect">
            <a:avLst/>
          </a:prstGeom>
        </p:spPr>
      </p:pic>
    </p:spTree>
    <p:extLst>
      <p:ext uri="{BB962C8B-B14F-4D97-AF65-F5344CB8AC3E}">
        <p14:creationId xmlns:p14="http://schemas.microsoft.com/office/powerpoint/2010/main" val="14680126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Graphical user interface, text, application, email&#10;&#10;Description automatically generated">
            <a:extLst>
              <a:ext uri="{FF2B5EF4-FFF2-40B4-BE49-F238E27FC236}">
                <a16:creationId xmlns:a16="http://schemas.microsoft.com/office/drawing/2014/main" id="{FDB76D45-44B7-4125-A1A0-9B7701625A26}"/>
              </a:ext>
            </a:extLst>
          </p:cNvPr>
          <p:cNvPicPr>
            <a:picLocks noChangeAspect="1"/>
          </p:cNvPicPr>
          <p:nvPr/>
        </p:nvPicPr>
        <p:blipFill>
          <a:blip r:embed="rId2"/>
          <a:stretch>
            <a:fillRect/>
          </a:stretch>
        </p:blipFill>
        <p:spPr>
          <a:xfrm>
            <a:off x="1755775" y="975269"/>
            <a:ext cx="10052314" cy="5672112"/>
          </a:xfrm>
          <a:prstGeom prst="rect">
            <a:avLst/>
          </a:prstGeom>
        </p:spPr>
      </p:pic>
    </p:spTree>
    <p:extLst>
      <p:ext uri="{BB962C8B-B14F-4D97-AF65-F5344CB8AC3E}">
        <p14:creationId xmlns:p14="http://schemas.microsoft.com/office/powerpoint/2010/main" val="200079979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42E2BA77-BC87-4CC7-9422-4649307497A6}"/>
              </a:ext>
            </a:extLst>
          </p:cNvPr>
          <p:cNvPicPr>
            <a:picLocks noChangeAspect="1"/>
          </p:cNvPicPr>
          <p:nvPr/>
        </p:nvPicPr>
        <p:blipFill>
          <a:blip r:embed="rId2"/>
          <a:stretch>
            <a:fillRect/>
          </a:stretch>
        </p:blipFill>
        <p:spPr>
          <a:xfrm>
            <a:off x="1974058" y="940259"/>
            <a:ext cx="9684541" cy="5703762"/>
          </a:xfrm>
          <a:prstGeom prst="rect">
            <a:avLst/>
          </a:prstGeom>
        </p:spPr>
      </p:pic>
    </p:spTree>
    <p:extLst>
      <p:ext uri="{BB962C8B-B14F-4D97-AF65-F5344CB8AC3E}">
        <p14:creationId xmlns:p14="http://schemas.microsoft.com/office/powerpoint/2010/main" val="26654002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Logo, company name&#10;&#10;Description automatically generated">
            <a:extLst>
              <a:ext uri="{FF2B5EF4-FFF2-40B4-BE49-F238E27FC236}">
                <a16:creationId xmlns:a16="http://schemas.microsoft.com/office/drawing/2014/main" id="{273B6D6D-A285-4FC4-86BE-8A9A7F315C30}"/>
              </a:ext>
            </a:extLst>
          </p:cNvPr>
          <p:cNvPicPr>
            <a:picLocks noChangeAspect="1"/>
          </p:cNvPicPr>
          <p:nvPr/>
        </p:nvPicPr>
        <p:blipFill>
          <a:blip r:embed="rId2"/>
          <a:stretch>
            <a:fillRect/>
          </a:stretch>
        </p:blipFill>
        <p:spPr>
          <a:xfrm>
            <a:off x="5094817" y="1366339"/>
            <a:ext cx="2743200" cy="1437156"/>
          </a:xfrm>
          <a:prstGeom prst="rect">
            <a:avLst/>
          </a:prstGeom>
        </p:spPr>
      </p:pic>
      <p:pic>
        <p:nvPicPr>
          <p:cNvPr id="5" name="Picture 5" descr="Logo&#10;&#10;Description automatically generated">
            <a:extLst>
              <a:ext uri="{FF2B5EF4-FFF2-40B4-BE49-F238E27FC236}">
                <a16:creationId xmlns:a16="http://schemas.microsoft.com/office/drawing/2014/main" id="{D9106890-EC9B-4042-98CC-3B1A05DE8DF5}"/>
              </a:ext>
            </a:extLst>
          </p:cNvPr>
          <p:cNvPicPr>
            <a:picLocks noChangeAspect="1"/>
          </p:cNvPicPr>
          <p:nvPr/>
        </p:nvPicPr>
        <p:blipFill>
          <a:blip r:embed="rId3"/>
          <a:stretch>
            <a:fillRect/>
          </a:stretch>
        </p:blipFill>
        <p:spPr>
          <a:xfrm>
            <a:off x="2509838" y="928447"/>
            <a:ext cx="1921670" cy="1738796"/>
          </a:xfrm>
          <a:prstGeom prst="rect">
            <a:avLst/>
          </a:prstGeom>
        </p:spPr>
      </p:pic>
      <p:pic>
        <p:nvPicPr>
          <p:cNvPr id="6" name="Picture 6" descr="Logo&#10;&#10;Description automatically generated">
            <a:extLst>
              <a:ext uri="{FF2B5EF4-FFF2-40B4-BE49-F238E27FC236}">
                <a16:creationId xmlns:a16="http://schemas.microsoft.com/office/drawing/2014/main" id="{7F91B599-640C-4590-8149-CBC6C31B9939}"/>
              </a:ext>
            </a:extLst>
          </p:cNvPr>
          <p:cNvPicPr>
            <a:picLocks noChangeAspect="1"/>
          </p:cNvPicPr>
          <p:nvPr/>
        </p:nvPicPr>
        <p:blipFill>
          <a:blip r:embed="rId4"/>
          <a:stretch>
            <a:fillRect/>
          </a:stretch>
        </p:blipFill>
        <p:spPr>
          <a:xfrm>
            <a:off x="9542366" y="983412"/>
            <a:ext cx="1101080" cy="1814423"/>
          </a:xfrm>
          <a:prstGeom prst="rect">
            <a:avLst/>
          </a:prstGeom>
        </p:spPr>
      </p:pic>
      <p:pic>
        <p:nvPicPr>
          <p:cNvPr id="7" name="Picture 7" descr="A picture containing text, sign, clock, dark&#10;&#10;Description automatically generated">
            <a:extLst>
              <a:ext uri="{FF2B5EF4-FFF2-40B4-BE49-F238E27FC236}">
                <a16:creationId xmlns:a16="http://schemas.microsoft.com/office/drawing/2014/main" id="{BC6192B1-3321-4F80-A379-F7C4B21F83E4}"/>
              </a:ext>
            </a:extLst>
          </p:cNvPr>
          <p:cNvPicPr>
            <a:picLocks noChangeAspect="1"/>
          </p:cNvPicPr>
          <p:nvPr/>
        </p:nvPicPr>
        <p:blipFill>
          <a:blip r:embed="rId5"/>
          <a:stretch>
            <a:fillRect/>
          </a:stretch>
        </p:blipFill>
        <p:spPr>
          <a:xfrm>
            <a:off x="4013100" y="3996656"/>
            <a:ext cx="1433242" cy="1624282"/>
          </a:xfrm>
          <a:prstGeom prst="rect">
            <a:avLst/>
          </a:prstGeom>
        </p:spPr>
      </p:pic>
      <p:pic>
        <p:nvPicPr>
          <p:cNvPr id="2" name="Picture 2" descr="Logo, company name&#10;&#10;Description automatically generated">
            <a:extLst>
              <a:ext uri="{FF2B5EF4-FFF2-40B4-BE49-F238E27FC236}">
                <a16:creationId xmlns:a16="http://schemas.microsoft.com/office/drawing/2014/main" id="{893A262C-DC43-4BDD-B6DA-E497D0EC5963}"/>
              </a:ext>
            </a:extLst>
          </p:cNvPr>
          <p:cNvPicPr>
            <a:picLocks noChangeAspect="1"/>
          </p:cNvPicPr>
          <p:nvPr/>
        </p:nvPicPr>
        <p:blipFill>
          <a:blip r:embed="rId6"/>
          <a:stretch>
            <a:fillRect/>
          </a:stretch>
        </p:blipFill>
        <p:spPr>
          <a:xfrm>
            <a:off x="7340221" y="3833997"/>
            <a:ext cx="2743200" cy="1783080"/>
          </a:xfrm>
          <a:prstGeom prst="rect">
            <a:avLst/>
          </a:prstGeom>
        </p:spPr>
      </p:pic>
      <p:sp>
        <p:nvSpPr>
          <p:cNvPr id="3" name="TextBox 2">
            <a:extLst>
              <a:ext uri="{FF2B5EF4-FFF2-40B4-BE49-F238E27FC236}">
                <a16:creationId xmlns:a16="http://schemas.microsoft.com/office/drawing/2014/main" id="{33588778-133B-4771-ACF8-10CDBE231530}"/>
              </a:ext>
            </a:extLst>
          </p:cNvPr>
          <p:cNvSpPr txBox="1"/>
          <p:nvPr/>
        </p:nvSpPr>
        <p:spPr>
          <a:xfrm>
            <a:off x="4155743" y="5691116"/>
            <a:ext cx="112821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b="1"/>
              <a:t>Nexus</a:t>
            </a:r>
          </a:p>
        </p:txBody>
      </p:sp>
    </p:spTree>
    <p:extLst>
      <p:ext uri="{BB962C8B-B14F-4D97-AF65-F5344CB8AC3E}">
        <p14:creationId xmlns:p14="http://schemas.microsoft.com/office/powerpoint/2010/main" val="20882180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CEB3420-54C5-4FBC-88A4-3E8E768F2729}"/>
              </a:ext>
            </a:extLst>
          </p:cNvPr>
          <p:cNvSpPr txBox="1"/>
          <p:nvPr/>
        </p:nvSpPr>
        <p:spPr>
          <a:xfrm>
            <a:off x="1938337" y="783430"/>
            <a:ext cx="2743199"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800">
                <a:latin typeface="Britannic Bold"/>
              </a:rPr>
              <a:t>ANSIBLE</a:t>
            </a:r>
          </a:p>
        </p:txBody>
      </p:sp>
      <p:sp>
        <p:nvSpPr>
          <p:cNvPr id="4" name="TextBox 3">
            <a:extLst>
              <a:ext uri="{FF2B5EF4-FFF2-40B4-BE49-F238E27FC236}">
                <a16:creationId xmlns:a16="http://schemas.microsoft.com/office/drawing/2014/main" id="{D89E8A0B-B2B6-4854-8F7F-755F1E504997}"/>
              </a:ext>
            </a:extLst>
          </p:cNvPr>
          <p:cNvSpPr txBox="1"/>
          <p:nvPr/>
        </p:nvSpPr>
        <p:spPr>
          <a:xfrm>
            <a:off x="2688431" y="1438274"/>
            <a:ext cx="9351167" cy="163121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a:latin typeface="Times New Roman"/>
                <a:ea typeface="+mn-lt"/>
                <a:cs typeface="+mn-lt"/>
              </a:rPr>
              <a:t>What is Ansible?</a:t>
            </a:r>
            <a:endParaRPr lang="en-US" sz="2000" b="1">
              <a:latin typeface="Times New Roman"/>
              <a:cs typeface="Times New Roman"/>
            </a:endParaRPr>
          </a:p>
          <a:p>
            <a:endParaRPr lang="en-US" sz="2000">
              <a:latin typeface="Times New Roman"/>
              <a:cs typeface="Times New Roman"/>
            </a:endParaRPr>
          </a:p>
          <a:p>
            <a:r>
              <a:rPr lang="en-US" sz="2000">
                <a:latin typeface="Times New Roman"/>
                <a:ea typeface="+mn-lt"/>
                <a:cs typeface="+mn-lt"/>
              </a:rPr>
              <a:t>Ansible is an open-source IT automation engine that automates provisioning, configuration management, application deployment, orchestration, and many other IT processes.</a:t>
            </a:r>
            <a:endParaRPr lang="en-US" sz="2000">
              <a:latin typeface="Times New Roman"/>
            </a:endParaRPr>
          </a:p>
        </p:txBody>
      </p:sp>
      <p:sp>
        <p:nvSpPr>
          <p:cNvPr id="5" name="TextBox 4">
            <a:extLst>
              <a:ext uri="{FF2B5EF4-FFF2-40B4-BE49-F238E27FC236}">
                <a16:creationId xmlns:a16="http://schemas.microsoft.com/office/drawing/2014/main" id="{798688F4-203F-4866-BFA4-6A8F98967CE6}"/>
              </a:ext>
            </a:extLst>
          </p:cNvPr>
          <p:cNvSpPr txBox="1"/>
          <p:nvPr/>
        </p:nvSpPr>
        <p:spPr>
          <a:xfrm>
            <a:off x="2688431" y="3343274"/>
            <a:ext cx="9053511" cy="19389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a:latin typeface="Times New Roman"/>
                <a:ea typeface="+mn-lt"/>
                <a:cs typeface="+mn-lt"/>
              </a:rPr>
              <a:t>Why Ansible?</a:t>
            </a:r>
            <a:endParaRPr lang="en-US" sz="2000" b="1">
              <a:latin typeface="Times New Roman"/>
              <a:cs typeface="Times New Roman"/>
            </a:endParaRPr>
          </a:p>
          <a:p>
            <a:endParaRPr lang="en-US" sz="2000">
              <a:latin typeface="Times New Roman"/>
              <a:cs typeface="Times New Roman"/>
            </a:endParaRPr>
          </a:p>
          <a:p>
            <a:r>
              <a:rPr lang="en-US" sz="2000">
                <a:latin typeface="Times New Roman"/>
                <a:ea typeface="+mn-lt"/>
                <a:cs typeface="+mn-lt"/>
              </a:rPr>
              <a:t>Ansible automates and simplifies repetitive, complex, and tedious operations. Everybody likes it because it brings huge time savings when we install packages or configure large numbers of servers. Its architecture is simple and effective. It works by connecting to your nodes and pushing small programs to them.</a:t>
            </a:r>
            <a:endParaRPr lang="en-US" sz="2000">
              <a:latin typeface="Times New Roman"/>
            </a:endParaRPr>
          </a:p>
        </p:txBody>
      </p:sp>
    </p:spTree>
    <p:extLst>
      <p:ext uri="{BB962C8B-B14F-4D97-AF65-F5344CB8AC3E}">
        <p14:creationId xmlns:p14="http://schemas.microsoft.com/office/powerpoint/2010/main" val="13712884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C55A039-CE62-417E-B9E7-B8BB7032491E}"/>
              </a:ext>
            </a:extLst>
          </p:cNvPr>
          <p:cNvSpPr txBox="1"/>
          <p:nvPr/>
        </p:nvSpPr>
        <p:spPr>
          <a:xfrm>
            <a:off x="2569369" y="1533524"/>
            <a:ext cx="9529761" cy="440120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a:latin typeface="Times New Roman"/>
                <a:ea typeface="+mn-lt"/>
                <a:cs typeface="+mn-lt"/>
              </a:rPr>
              <a:t>Why we use ansible in </a:t>
            </a:r>
            <a:r>
              <a:rPr lang="en-US" sz="2000" b="1" err="1">
                <a:latin typeface="Times New Roman"/>
                <a:ea typeface="+mn-lt"/>
                <a:cs typeface="+mn-lt"/>
              </a:rPr>
              <a:t>devops</a:t>
            </a:r>
            <a:r>
              <a:rPr lang="en-US" sz="2000" b="1">
                <a:latin typeface="Times New Roman"/>
                <a:ea typeface="+mn-lt"/>
                <a:cs typeface="+mn-lt"/>
              </a:rPr>
              <a:t>?</a:t>
            </a:r>
            <a:endParaRPr lang="en-US" sz="2000" b="1">
              <a:latin typeface="Times New Roman"/>
              <a:cs typeface="Times New Roman"/>
            </a:endParaRPr>
          </a:p>
          <a:p>
            <a:endParaRPr lang="en-US" sz="2000">
              <a:latin typeface="Times New Roman"/>
              <a:cs typeface="Times New Roman"/>
            </a:endParaRPr>
          </a:p>
          <a:p>
            <a:r>
              <a:rPr lang="en-US" sz="2000">
                <a:latin typeface="Times New Roman"/>
                <a:ea typeface="+mn-lt"/>
                <a:cs typeface="+mn-lt"/>
              </a:rPr>
              <a:t>Ansible helps us to automate server and cloud provisioning, configuration management, and application deployment.</a:t>
            </a:r>
            <a:endParaRPr lang="en-US" sz="2000">
              <a:latin typeface="Times New Roman"/>
              <a:cs typeface="Times New Roman"/>
            </a:endParaRPr>
          </a:p>
          <a:p>
            <a:endParaRPr lang="en-US" sz="2000">
              <a:latin typeface="Times New Roman"/>
              <a:cs typeface="Times New Roman"/>
            </a:endParaRPr>
          </a:p>
          <a:p>
            <a:r>
              <a:rPr lang="en-US" sz="2000" b="1">
                <a:latin typeface="Times New Roman"/>
                <a:ea typeface="+mn-lt"/>
                <a:cs typeface="+mn-lt"/>
              </a:rPr>
              <a:t>ANSIBLE PLAYBOOK:</a:t>
            </a:r>
            <a:endParaRPr lang="en-US" sz="2000" b="1">
              <a:latin typeface="Times New Roman"/>
              <a:cs typeface="Times New Roman"/>
            </a:endParaRPr>
          </a:p>
          <a:p>
            <a:r>
              <a:rPr lang="en-US" sz="2000">
                <a:latin typeface="Times New Roman"/>
                <a:ea typeface="+mn-lt"/>
                <a:cs typeface="+mn-lt"/>
              </a:rPr>
              <a:t>---</a:t>
            </a:r>
            <a:endParaRPr lang="en-US" sz="2000">
              <a:latin typeface="Times New Roman"/>
              <a:cs typeface="Times New Roman"/>
            </a:endParaRPr>
          </a:p>
          <a:p>
            <a:r>
              <a:rPr lang="en-US" sz="2000">
                <a:latin typeface="Times New Roman"/>
                <a:ea typeface="+mn-lt"/>
                <a:cs typeface="+mn-lt"/>
              </a:rPr>
              <a:t>- name: Update all the packages and Install Git, Java, Docker, in our </a:t>
            </a:r>
            <a:r>
              <a:rPr lang="en-US" sz="2000" err="1">
                <a:latin typeface="Times New Roman"/>
                <a:ea typeface="+mn-lt"/>
                <a:cs typeface="+mn-lt"/>
              </a:rPr>
              <a:t>aws</a:t>
            </a:r>
            <a:r>
              <a:rPr lang="en-US" sz="2000">
                <a:latin typeface="Times New Roman"/>
                <a:ea typeface="+mn-lt"/>
                <a:cs typeface="+mn-lt"/>
              </a:rPr>
              <a:t> EC2 instance.</a:t>
            </a:r>
            <a:endParaRPr lang="en-US" sz="2000">
              <a:latin typeface="Times New Roman"/>
              <a:cs typeface="Times New Roman"/>
            </a:endParaRPr>
          </a:p>
          <a:p>
            <a:r>
              <a:rPr lang="en-US" sz="2000">
                <a:latin typeface="Times New Roman"/>
                <a:ea typeface="+mn-lt"/>
                <a:cs typeface="+mn-lt"/>
              </a:rPr>
              <a:t>  hosts: all</a:t>
            </a:r>
            <a:endParaRPr lang="en-US" sz="2000">
              <a:latin typeface="Times New Roman"/>
              <a:cs typeface="Times New Roman"/>
            </a:endParaRPr>
          </a:p>
          <a:p>
            <a:r>
              <a:rPr lang="en-US" sz="2000">
                <a:latin typeface="Times New Roman"/>
                <a:ea typeface="+mn-lt"/>
                <a:cs typeface="+mn-lt"/>
              </a:rPr>
              <a:t>  become: yes</a:t>
            </a:r>
            <a:endParaRPr lang="en-US" sz="2000">
              <a:latin typeface="Times New Roman"/>
              <a:cs typeface="Times New Roman"/>
            </a:endParaRPr>
          </a:p>
          <a:p>
            <a:r>
              <a:rPr lang="en-US" sz="2000">
                <a:latin typeface="Times New Roman"/>
                <a:ea typeface="+mn-lt"/>
                <a:cs typeface="+mn-lt"/>
              </a:rPr>
              <a:t>  tasks:</a:t>
            </a:r>
            <a:endParaRPr lang="en-US" sz="2000">
              <a:latin typeface="Times New Roman"/>
              <a:cs typeface="Times New Roman"/>
            </a:endParaRPr>
          </a:p>
          <a:p>
            <a:r>
              <a:rPr lang="en-US" sz="2000">
                <a:latin typeface="Times New Roman"/>
                <a:ea typeface="+mn-lt"/>
                <a:cs typeface="+mn-lt"/>
              </a:rPr>
              <a:t>    - name: updating all the system packages</a:t>
            </a:r>
            <a:endParaRPr lang="en-US" sz="2000">
              <a:latin typeface="Times New Roman"/>
              <a:cs typeface="Times New Roman"/>
            </a:endParaRPr>
          </a:p>
          <a:p>
            <a:r>
              <a:rPr lang="en-US" sz="2000">
                <a:latin typeface="Times New Roman"/>
                <a:ea typeface="+mn-lt"/>
                <a:cs typeface="+mn-lt"/>
              </a:rPr>
              <a:t>       apt:</a:t>
            </a:r>
            <a:endParaRPr lang="en-US" sz="2000">
              <a:latin typeface="Times New Roman"/>
              <a:cs typeface="Times New Roman"/>
            </a:endParaRPr>
          </a:p>
          <a:p>
            <a:r>
              <a:rPr lang="en-US" sz="2000">
                <a:latin typeface="Times New Roman"/>
                <a:ea typeface="+mn-lt"/>
                <a:cs typeface="+mn-lt"/>
              </a:rPr>
              <a:t>         name: “*”  </a:t>
            </a:r>
            <a:endParaRPr lang="en-US" sz="2000"/>
          </a:p>
        </p:txBody>
      </p:sp>
      <p:sp>
        <p:nvSpPr>
          <p:cNvPr id="3" name="TextBox 2">
            <a:extLst>
              <a:ext uri="{FF2B5EF4-FFF2-40B4-BE49-F238E27FC236}">
                <a16:creationId xmlns:a16="http://schemas.microsoft.com/office/drawing/2014/main" id="{5367CEF0-06FD-41AF-AC42-01BF08AEED2A}"/>
              </a:ext>
            </a:extLst>
          </p:cNvPr>
          <p:cNvSpPr txBox="1"/>
          <p:nvPr/>
        </p:nvSpPr>
        <p:spPr>
          <a:xfrm>
            <a:off x="1795462" y="628650"/>
            <a:ext cx="274320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latin typeface="Britannic Bold"/>
              </a:rPr>
              <a:t>Cont.....</a:t>
            </a:r>
            <a:endParaRPr lang="en-US" sz="2800"/>
          </a:p>
        </p:txBody>
      </p:sp>
    </p:spTree>
    <p:extLst>
      <p:ext uri="{BB962C8B-B14F-4D97-AF65-F5344CB8AC3E}">
        <p14:creationId xmlns:p14="http://schemas.microsoft.com/office/powerpoint/2010/main" val="1943773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B81FB2C-6B58-4C43-AFAC-5B25EABADD20}"/>
              </a:ext>
            </a:extLst>
          </p:cNvPr>
          <p:cNvSpPr txBox="1"/>
          <p:nvPr/>
        </p:nvSpPr>
        <p:spPr>
          <a:xfrm>
            <a:off x="2736057" y="1319212"/>
            <a:ext cx="7077073" cy="560153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mn-lt"/>
                <a:cs typeface="+mn-lt"/>
              </a:rPr>
              <a:t>       </a:t>
            </a:r>
            <a:r>
              <a:rPr lang="en-US" sz="2000">
                <a:latin typeface="Times New Roman"/>
                <a:ea typeface="+mn-lt"/>
                <a:cs typeface="+mn-lt"/>
              </a:rPr>
              <a:t>    state: latest</a:t>
            </a:r>
            <a:endParaRPr lang="en-US" sz="2000">
              <a:latin typeface="Times New Roman"/>
              <a:cs typeface="Times New Roman"/>
            </a:endParaRPr>
          </a:p>
          <a:p>
            <a:r>
              <a:rPr lang="en-US" sz="2000">
                <a:latin typeface="Times New Roman"/>
                <a:ea typeface="+mn-lt"/>
                <a:cs typeface="+mn-lt"/>
              </a:rPr>
              <a:t>           </a:t>
            </a:r>
            <a:r>
              <a:rPr lang="en-US" sz="2000" err="1">
                <a:latin typeface="Times New Roman"/>
                <a:ea typeface="+mn-lt"/>
                <a:cs typeface="+mn-lt"/>
              </a:rPr>
              <a:t>update_cache</a:t>
            </a:r>
            <a:r>
              <a:rPr lang="en-US" sz="2000">
                <a:latin typeface="Times New Roman"/>
                <a:ea typeface="+mn-lt"/>
                <a:cs typeface="+mn-lt"/>
              </a:rPr>
              <a:t>: yes</a:t>
            </a:r>
            <a:endParaRPr lang="en-US" sz="2000">
              <a:latin typeface="Times New Roman"/>
              <a:cs typeface="Times New Roman"/>
            </a:endParaRPr>
          </a:p>
          <a:p>
            <a:r>
              <a:rPr lang="en-US" sz="2000">
                <a:latin typeface="Times New Roman"/>
                <a:ea typeface="+mn-lt"/>
                <a:cs typeface="+mn-lt"/>
              </a:rPr>
              <a:t>       - name: installing Git </a:t>
            </a:r>
            <a:endParaRPr lang="en-US" sz="2000">
              <a:latin typeface="Times New Roman"/>
              <a:cs typeface="Times New Roman"/>
            </a:endParaRPr>
          </a:p>
          <a:p>
            <a:r>
              <a:rPr lang="en-US" sz="2000">
                <a:latin typeface="Times New Roman"/>
                <a:ea typeface="+mn-lt"/>
                <a:cs typeface="+mn-lt"/>
              </a:rPr>
              <a:t>          apt: </a:t>
            </a:r>
          </a:p>
          <a:p>
            <a:r>
              <a:rPr lang="en-US" sz="2000">
                <a:latin typeface="Times New Roman"/>
                <a:ea typeface="+mn-lt"/>
                <a:cs typeface="+mn-lt"/>
              </a:rPr>
              <a:t>            name: git</a:t>
            </a:r>
            <a:endParaRPr lang="en-US" sz="2000">
              <a:latin typeface="Times New Roman"/>
              <a:cs typeface="Times New Roman"/>
            </a:endParaRPr>
          </a:p>
          <a:p>
            <a:r>
              <a:rPr lang="en-US" sz="2000">
                <a:latin typeface="Times New Roman"/>
                <a:ea typeface="+mn-lt"/>
                <a:cs typeface="+mn-lt"/>
              </a:rPr>
              <a:t>            state: latest</a:t>
            </a:r>
            <a:endParaRPr lang="en-US" sz="2000">
              <a:latin typeface="Times New Roman"/>
              <a:cs typeface="Times New Roman"/>
            </a:endParaRPr>
          </a:p>
          <a:p>
            <a:r>
              <a:rPr lang="en-US" sz="2000">
                <a:latin typeface="Times New Roman"/>
                <a:ea typeface="+mn-lt"/>
                <a:cs typeface="+mn-lt"/>
              </a:rPr>
              <a:t>            </a:t>
            </a:r>
            <a:r>
              <a:rPr lang="en-US" sz="2000" err="1">
                <a:latin typeface="Times New Roman"/>
                <a:ea typeface="+mn-lt"/>
                <a:cs typeface="+mn-lt"/>
              </a:rPr>
              <a:t>update_cache</a:t>
            </a:r>
            <a:r>
              <a:rPr lang="en-US" sz="2000">
                <a:latin typeface="Times New Roman"/>
                <a:ea typeface="+mn-lt"/>
                <a:cs typeface="+mn-lt"/>
              </a:rPr>
              <a:t>: yes</a:t>
            </a:r>
            <a:endParaRPr lang="en-US" sz="2000">
              <a:latin typeface="Times New Roman"/>
              <a:cs typeface="Times New Roman"/>
            </a:endParaRPr>
          </a:p>
          <a:p>
            <a:r>
              <a:rPr lang="en-US" sz="2000">
                <a:latin typeface="Times New Roman"/>
                <a:ea typeface="+mn-lt"/>
                <a:cs typeface="+mn-lt"/>
              </a:rPr>
              <a:t>       - name: installing Java</a:t>
            </a:r>
            <a:endParaRPr lang="en-US" sz="2000">
              <a:latin typeface="Times New Roman"/>
              <a:cs typeface="Times New Roman"/>
            </a:endParaRPr>
          </a:p>
          <a:p>
            <a:r>
              <a:rPr lang="en-US" sz="2000">
                <a:latin typeface="Times New Roman"/>
                <a:ea typeface="+mn-lt"/>
                <a:cs typeface="+mn-lt"/>
              </a:rPr>
              <a:t>          apt:</a:t>
            </a:r>
            <a:endParaRPr lang="en-US" sz="2000">
              <a:latin typeface="Times New Roman"/>
              <a:cs typeface="Times New Roman"/>
            </a:endParaRPr>
          </a:p>
          <a:p>
            <a:r>
              <a:rPr lang="en-US" sz="2000">
                <a:latin typeface="Times New Roman"/>
                <a:ea typeface="+mn-lt"/>
                <a:cs typeface="+mn-lt"/>
              </a:rPr>
              <a:t>            name: openjdk-8-jdk</a:t>
            </a:r>
            <a:endParaRPr lang="en-US" sz="2000">
              <a:latin typeface="Times New Roman"/>
              <a:cs typeface="Times New Roman"/>
            </a:endParaRPr>
          </a:p>
          <a:p>
            <a:r>
              <a:rPr lang="en-US" sz="2000">
                <a:latin typeface="Times New Roman"/>
                <a:ea typeface="+mn-lt"/>
                <a:cs typeface="+mn-lt"/>
              </a:rPr>
              <a:t>            state: latest</a:t>
            </a:r>
            <a:endParaRPr lang="en-US" sz="2000">
              <a:latin typeface="Times New Roman"/>
              <a:cs typeface="Times New Roman"/>
            </a:endParaRPr>
          </a:p>
          <a:p>
            <a:r>
              <a:rPr lang="en-US" sz="2000">
                <a:latin typeface="Times New Roman"/>
                <a:ea typeface="+mn-lt"/>
                <a:cs typeface="+mn-lt"/>
              </a:rPr>
              <a:t>            </a:t>
            </a:r>
            <a:r>
              <a:rPr lang="en-US" sz="2000" err="1">
                <a:latin typeface="Times New Roman"/>
                <a:ea typeface="+mn-lt"/>
                <a:cs typeface="+mn-lt"/>
              </a:rPr>
              <a:t>update_cache</a:t>
            </a:r>
            <a:r>
              <a:rPr lang="en-US" sz="2000">
                <a:latin typeface="Times New Roman"/>
                <a:ea typeface="+mn-lt"/>
                <a:cs typeface="+mn-lt"/>
              </a:rPr>
              <a:t>: yes</a:t>
            </a:r>
            <a:endParaRPr lang="en-US" sz="2000">
              <a:latin typeface="Times New Roman"/>
              <a:cs typeface="Times New Roman"/>
            </a:endParaRPr>
          </a:p>
          <a:p>
            <a:r>
              <a:rPr lang="en-US" sz="2000">
                <a:latin typeface="Times New Roman"/>
                <a:ea typeface="+mn-lt"/>
                <a:cs typeface="+mn-lt"/>
              </a:rPr>
              <a:t>       - name: installing Docker</a:t>
            </a:r>
            <a:endParaRPr lang="en-US" sz="2000">
              <a:latin typeface="Times New Roman"/>
              <a:cs typeface="Times New Roman"/>
            </a:endParaRPr>
          </a:p>
          <a:p>
            <a:r>
              <a:rPr lang="en-US" sz="2000">
                <a:latin typeface="Times New Roman"/>
                <a:ea typeface="+mn-lt"/>
                <a:cs typeface="+mn-lt"/>
              </a:rPr>
              <a:t>          apt:</a:t>
            </a:r>
            <a:endParaRPr lang="en-US" sz="2000">
              <a:latin typeface="Times New Roman"/>
              <a:cs typeface="Times New Roman"/>
            </a:endParaRPr>
          </a:p>
          <a:p>
            <a:r>
              <a:rPr lang="en-US" sz="2000">
                <a:latin typeface="Times New Roman"/>
                <a:ea typeface="+mn-lt"/>
                <a:cs typeface="+mn-lt"/>
              </a:rPr>
              <a:t>            name: docker.io</a:t>
            </a:r>
            <a:endParaRPr lang="en-US" sz="2000">
              <a:latin typeface="Times New Roman"/>
              <a:cs typeface="Times New Roman"/>
            </a:endParaRPr>
          </a:p>
          <a:p>
            <a:r>
              <a:rPr lang="en-US" sz="2000">
                <a:latin typeface="Times New Roman"/>
                <a:ea typeface="+mn-lt"/>
                <a:cs typeface="+mn-lt"/>
              </a:rPr>
              <a:t>            state: latest</a:t>
            </a:r>
            <a:endParaRPr lang="en-US" sz="2000">
              <a:latin typeface="Times New Roman"/>
              <a:cs typeface="Times New Roman"/>
            </a:endParaRPr>
          </a:p>
          <a:p>
            <a:r>
              <a:rPr lang="en-US" sz="2000">
                <a:latin typeface="Times New Roman"/>
                <a:ea typeface="+mn-lt"/>
                <a:cs typeface="+mn-lt"/>
              </a:rPr>
              <a:t>            </a:t>
            </a:r>
            <a:r>
              <a:rPr lang="en-US" sz="2000" err="1">
                <a:latin typeface="Times New Roman"/>
                <a:ea typeface="+mn-lt"/>
                <a:cs typeface="+mn-lt"/>
              </a:rPr>
              <a:t>update_cache:yes</a:t>
            </a:r>
            <a:endParaRPr lang="en-US" sz="2000" err="1">
              <a:latin typeface="Times New Roman"/>
            </a:endParaRPr>
          </a:p>
          <a:p>
            <a:r>
              <a:rPr lang="en-US">
                <a:ea typeface="+mn-lt"/>
                <a:cs typeface="+mn-lt"/>
              </a:rPr>
              <a:t>            </a:t>
            </a:r>
            <a:endParaRPr lang="en-US"/>
          </a:p>
        </p:txBody>
      </p:sp>
      <p:sp>
        <p:nvSpPr>
          <p:cNvPr id="4" name="TextBox 3">
            <a:extLst>
              <a:ext uri="{FF2B5EF4-FFF2-40B4-BE49-F238E27FC236}">
                <a16:creationId xmlns:a16="http://schemas.microsoft.com/office/drawing/2014/main" id="{416DFF41-70C0-4386-8918-422D612383D4}"/>
              </a:ext>
            </a:extLst>
          </p:cNvPr>
          <p:cNvSpPr txBox="1"/>
          <p:nvPr/>
        </p:nvSpPr>
        <p:spPr>
          <a:xfrm>
            <a:off x="1795462" y="628650"/>
            <a:ext cx="274320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latin typeface="Britannic Bold"/>
              </a:rPr>
              <a:t>Cont.....</a:t>
            </a:r>
            <a:endParaRPr lang="en-US" sz="2800"/>
          </a:p>
        </p:txBody>
      </p:sp>
    </p:spTree>
    <p:extLst>
      <p:ext uri="{BB962C8B-B14F-4D97-AF65-F5344CB8AC3E}">
        <p14:creationId xmlns:p14="http://schemas.microsoft.com/office/powerpoint/2010/main" val="15228301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lumMod val="120000"/>
              </a:schemeClr>
            </a:gs>
            <a:gs pos="100000">
              <a:schemeClr val="bg2">
                <a:shade val="98000"/>
                <a:satMod val="120000"/>
                <a:lumMod val="98000"/>
              </a:schemeClr>
            </a:gs>
          </a:gsLst>
          <a:lin ang="5400000" scaled="0"/>
        </a:gra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7B7EFD05-5F12-420E-8AEF-74D5EF9D58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10" name="Freeform 11">
              <a:extLst>
                <a:ext uri="{FF2B5EF4-FFF2-40B4-BE49-F238E27FC236}">
                  <a16:creationId xmlns:a16="http://schemas.microsoft.com/office/drawing/2014/main" id="{6B6786B7-9BA0-488B-8C6B-1C5BB4E2A5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11" name="Freeform 12">
              <a:extLst>
                <a:ext uri="{FF2B5EF4-FFF2-40B4-BE49-F238E27FC236}">
                  <a16:creationId xmlns:a16="http://schemas.microsoft.com/office/drawing/2014/main" id="{ACF6C842-D596-43D3-B584-5672E0D331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12" name="Freeform 13">
              <a:extLst>
                <a:ext uri="{FF2B5EF4-FFF2-40B4-BE49-F238E27FC236}">
                  <a16:creationId xmlns:a16="http://schemas.microsoft.com/office/drawing/2014/main" id="{6DF84F3E-35FA-497B-B6FA-F453E82F32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13" name="Freeform 14">
              <a:extLst>
                <a:ext uri="{FF2B5EF4-FFF2-40B4-BE49-F238E27FC236}">
                  <a16:creationId xmlns:a16="http://schemas.microsoft.com/office/drawing/2014/main" id="{2846D7FA-E05C-448E-B156-F77C205A14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14" name="Freeform 15">
              <a:extLst>
                <a:ext uri="{FF2B5EF4-FFF2-40B4-BE49-F238E27FC236}">
                  <a16:creationId xmlns:a16="http://schemas.microsoft.com/office/drawing/2014/main" id="{E269AD3A-E6B6-4322-A013-276CBC1B08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15" name="Freeform 16">
              <a:extLst>
                <a:ext uri="{FF2B5EF4-FFF2-40B4-BE49-F238E27FC236}">
                  <a16:creationId xmlns:a16="http://schemas.microsoft.com/office/drawing/2014/main" id="{CEFB9F00-6239-4BF6-B439-D16231B240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16" name="Freeform 17">
              <a:extLst>
                <a:ext uri="{FF2B5EF4-FFF2-40B4-BE49-F238E27FC236}">
                  <a16:creationId xmlns:a16="http://schemas.microsoft.com/office/drawing/2014/main" id="{74D1DDDB-FC85-40C5-9225-06312C4515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17" name="Freeform 18">
              <a:extLst>
                <a:ext uri="{FF2B5EF4-FFF2-40B4-BE49-F238E27FC236}">
                  <a16:creationId xmlns:a16="http://schemas.microsoft.com/office/drawing/2014/main" id="{E9217709-40C1-4F4A-AB69-8A693608AB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18" name="Freeform 19">
              <a:extLst>
                <a:ext uri="{FF2B5EF4-FFF2-40B4-BE49-F238E27FC236}">
                  <a16:creationId xmlns:a16="http://schemas.microsoft.com/office/drawing/2014/main" id="{ACCD26D6-BC97-43F5-B803-5838985FCC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19" name="Freeform 20">
              <a:extLst>
                <a:ext uri="{FF2B5EF4-FFF2-40B4-BE49-F238E27FC236}">
                  <a16:creationId xmlns:a16="http://schemas.microsoft.com/office/drawing/2014/main" id="{8136022F-2988-42E2-90E1-617D189FF1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20" name="Freeform 21">
              <a:extLst>
                <a:ext uri="{FF2B5EF4-FFF2-40B4-BE49-F238E27FC236}">
                  <a16:creationId xmlns:a16="http://schemas.microsoft.com/office/drawing/2014/main" id="{03859925-85FA-4D69-A0AB-6F827E3B5C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21" name="Freeform 22">
              <a:extLst>
                <a:ext uri="{FF2B5EF4-FFF2-40B4-BE49-F238E27FC236}">
                  <a16:creationId xmlns:a16="http://schemas.microsoft.com/office/drawing/2014/main" id="{BAE65FC7-970A-4DCC-9FB4-CF0F7496A9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23" name="Group 22">
            <a:extLst>
              <a:ext uri="{FF2B5EF4-FFF2-40B4-BE49-F238E27FC236}">
                <a16:creationId xmlns:a16="http://schemas.microsoft.com/office/drawing/2014/main" id="{B64F33C7-E158-4057-87E7-6F42AA6D034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157"/>
            <a:ext cx="2356675" cy="6853096"/>
            <a:chOff x="6627813" y="195610"/>
            <a:chExt cx="1952625" cy="5678141"/>
          </a:xfrm>
        </p:grpSpPr>
        <p:sp>
          <p:nvSpPr>
            <p:cNvPr id="24" name="Freeform 27">
              <a:extLst>
                <a:ext uri="{FF2B5EF4-FFF2-40B4-BE49-F238E27FC236}">
                  <a16:creationId xmlns:a16="http://schemas.microsoft.com/office/drawing/2014/main" id="{26714E66-FCC0-42F6-B127-0F91203BC5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5610"/>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25" name="Freeform 28">
              <a:extLst>
                <a:ext uri="{FF2B5EF4-FFF2-40B4-BE49-F238E27FC236}">
                  <a16:creationId xmlns:a16="http://schemas.microsoft.com/office/drawing/2014/main" id="{7E0BD3C9-F0D9-4A53-87DF-71D17D328D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26" name="Freeform 29">
              <a:extLst>
                <a:ext uri="{FF2B5EF4-FFF2-40B4-BE49-F238E27FC236}">
                  <a16:creationId xmlns:a16="http://schemas.microsoft.com/office/drawing/2014/main" id="{DFA9FE4C-FCED-4A9A-9E43-358EB75011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27" name="Freeform 30">
              <a:extLst>
                <a:ext uri="{FF2B5EF4-FFF2-40B4-BE49-F238E27FC236}">
                  <a16:creationId xmlns:a16="http://schemas.microsoft.com/office/drawing/2014/main" id="{E5D5BB28-15EC-4D32-9C05-C2206AF9E2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28" name="Freeform 31">
              <a:extLst>
                <a:ext uri="{FF2B5EF4-FFF2-40B4-BE49-F238E27FC236}">
                  <a16:creationId xmlns:a16="http://schemas.microsoft.com/office/drawing/2014/main" id="{06210E9D-4080-4566-B32A-3A8BE356F8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29" name="Freeform 32">
              <a:extLst>
                <a:ext uri="{FF2B5EF4-FFF2-40B4-BE49-F238E27FC236}">
                  <a16:creationId xmlns:a16="http://schemas.microsoft.com/office/drawing/2014/main" id="{894D3505-0982-40B2-8131-1B6BFF2736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30" name="Freeform 33">
              <a:extLst>
                <a:ext uri="{FF2B5EF4-FFF2-40B4-BE49-F238E27FC236}">
                  <a16:creationId xmlns:a16="http://schemas.microsoft.com/office/drawing/2014/main" id="{11598CAB-0965-48D6-999C-91450C50D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31" name="Freeform 34">
              <a:extLst>
                <a:ext uri="{FF2B5EF4-FFF2-40B4-BE49-F238E27FC236}">
                  <a16:creationId xmlns:a16="http://schemas.microsoft.com/office/drawing/2014/main" id="{29E94126-468A-4060-BCBC-DC3806A46F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32" name="Freeform 35">
              <a:extLst>
                <a:ext uri="{FF2B5EF4-FFF2-40B4-BE49-F238E27FC236}">
                  <a16:creationId xmlns:a16="http://schemas.microsoft.com/office/drawing/2014/main" id="{438F3422-C112-405B-B955-7B16907214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33" name="Freeform 36">
              <a:extLst>
                <a:ext uri="{FF2B5EF4-FFF2-40B4-BE49-F238E27FC236}">
                  <a16:creationId xmlns:a16="http://schemas.microsoft.com/office/drawing/2014/main" id="{C99C65FC-23C1-4B1D-A385-29B46619D2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34" name="Freeform 37">
              <a:extLst>
                <a:ext uri="{FF2B5EF4-FFF2-40B4-BE49-F238E27FC236}">
                  <a16:creationId xmlns:a16="http://schemas.microsoft.com/office/drawing/2014/main" id="{53D192C3-5E79-4B85-98D0-8F6C681CDC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35" name="Freeform 38">
              <a:extLst>
                <a:ext uri="{FF2B5EF4-FFF2-40B4-BE49-F238E27FC236}">
                  <a16:creationId xmlns:a16="http://schemas.microsoft.com/office/drawing/2014/main" id="{8709C0CF-D42A-4EE0-9C30-B0B72C69AD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37" name="Rectangle 36">
            <a:extLst>
              <a:ext uri="{FF2B5EF4-FFF2-40B4-BE49-F238E27FC236}">
                <a16:creationId xmlns:a16="http://schemas.microsoft.com/office/drawing/2014/main" id="{B8FE8EF1-7AF2-4864-A8DE-7EE3481DA1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9" name="Freeform 11">
            <a:extLst>
              <a:ext uri="{FF2B5EF4-FFF2-40B4-BE49-F238E27FC236}">
                <a16:creationId xmlns:a16="http://schemas.microsoft.com/office/drawing/2014/main" id="{5B3CCFC9-E82D-444E-9621-FE5F95E679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2" name="TextBox 1">
            <a:extLst>
              <a:ext uri="{FF2B5EF4-FFF2-40B4-BE49-F238E27FC236}">
                <a16:creationId xmlns:a16="http://schemas.microsoft.com/office/drawing/2014/main" id="{2914E8CD-1318-408C-927B-C0A21F9EA2B1}"/>
              </a:ext>
            </a:extLst>
          </p:cNvPr>
          <p:cNvSpPr txBox="1"/>
          <p:nvPr/>
        </p:nvSpPr>
        <p:spPr>
          <a:xfrm>
            <a:off x="2719800" y="3169444"/>
            <a:ext cx="4140772" cy="661384"/>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fontScale="92500" lnSpcReduction="10000"/>
          </a:bodyPr>
          <a:lstStyle/>
          <a:p>
            <a:pPr defTabSz="457200">
              <a:spcBef>
                <a:spcPts val="1000"/>
              </a:spcBef>
              <a:buClr>
                <a:schemeClr val="accent1"/>
              </a:buClr>
            </a:pPr>
            <a:r>
              <a:rPr lang="en-US" sz="4400" b="1">
                <a:solidFill>
                  <a:srgbClr val="000000"/>
                </a:solidFill>
              </a:rPr>
              <a:t> THANK YOU</a:t>
            </a:r>
            <a:endParaRPr lang="en-US"/>
          </a:p>
        </p:txBody>
      </p:sp>
      <p:pic>
        <p:nvPicPr>
          <p:cNvPr id="6" name="Graphic 5" descr="Handshake">
            <a:extLst>
              <a:ext uri="{FF2B5EF4-FFF2-40B4-BE49-F238E27FC236}">
                <a16:creationId xmlns:a16="http://schemas.microsoft.com/office/drawing/2014/main" id="{42EE73E3-067F-495A-BE5E-4B3FED16334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193856" y="645106"/>
            <a:ext cx="5247747" cy="5247747"/>
          </a:xfrm>
          <a:prstGeom prst="rect">
            <a:avLst/>
          </a:prstGeom>
        </p:spPr>
      </p:pic>
    </p:spTree>
    <p:extLst>
      <p:ext uri="{BB962C8B-B14F-4D97-AF65-F5344CB8AC3E}">
        <p14:creationId xmlns:p14="http://schemas.microsoft.com/office/powerpoint/2010/main" val="7583082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6578A06-2E47-4736-A330-E24FD593A924}"/>
              </a:ext>
            </a:extLst>
          </p:cNvPr>
          <p:cNvSpPr txBox="1"/>
          <p:nvPr/>
        </p:nvSpPr>
        <p:spPr>
          <a:xfrm>
            <a:off x="1976703" y="743744"/>
            <a:ext cx="4224866"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latin typeface="Britannic Bold"/>
              </a:rPr>
              <a:t>FLOW OF THE PROJECT</a:t>
            </a:r>
          </a:p>
        </p:txBody>
      </p:sp>
      <p:sp>
        <p:nvSpPr>
          <p:cNvPr id="5" name="Rectangle 4">
            <a:extLst>
              <a:ext uri="{FF2B5EF4-FFF2-40B4-BE49-F238E27FC236}">
                <a16:creationId xmlns:a16="http://schemas.microsoft.com/office/drawing/2014/main" id="{51AFC161-6429-4D22-BCF8-A5864EF82B1C}"/>
              </a:ext>
            </a:extLst>
          </p:cNvPr>
          <p:cNvSpPr/>
          <p:nvPr/>
        </p:nvSpPr>
        <p:spPr>
          <a:xfrm>
            <a:off x="2047081" y="1937279"/>
            <a:ext cx="1312332" cy="9101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REGISTER</a:t>
            </a:r>
          </a:p>
        </p:txBody>
      </p:sp>
      <p:sp>
        <p:nvSpPr>
          <p:cNvPr id="6" name="Rectangle 5">
            <a:extLst>
              <a:ext uri="{FF2B5EF4-FFF2-40B4-BE49-F238E27FC236}">
                <a16:creationId xmlns:a16="http://schemas.microsoft.com/office/drawing/2014/main" id="{BF43F01A-D00F-4A1D-9ED5-22A337A4765B}"/>
              </a:ext>
            </a:extLst>
          </p:cNvPr>
          <p:cNvSpPr/>
          <p:nvPr/>
        </p:nvSpPr>
        <p:spPr>
          <a:xfrm>
            <a:off x="3973249" y="1937278"/>
            <a:ext cx="910166" cy="9101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t>LOGIN</a:t>
            </a:r>
          </a:p>
        </p:txBody>
      </p:sp>
      <p:sp>
        <p:nvSpPr>
          <p:cNvPr id="7" name="Rectangle 6">
            <a:extLst>
              <a:ext uri="{FF2B5EF4-FFF2-40B4-BE49-F238E27FC236}">
                <a16:creationId xmlns:a16="http://schemas.microsoft.com/office/drawing/2014/main" id="{25B5032E-5759-44BF-B855-4E9166B3D092}"/>
              </a:ext>
            </a:extLst>
          </p:cNvPr>
          <p:cNvSpPr/>
          <p:nvPr/>
        </p:nvSpPr>
        <p:spPr>
          <a:xfrm>
            <a:off x="5401999" y="1926696"/>
            <a:ext cx="910166" cy="9101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t>HOME</a:t>
            </a:r>
          </a:p>
        </p:txBody>
      </p:sp>
      <p:sp>
        <p:nvSpPr>
          <p:cNvPr id="8" name="Rectangle 7">
            <a:extLst>
              <a:ext uri="{FF2B5EF4-FFF2-40B4-BE49-F238E27FC236}">
                <a16:creationId xmlns:a16="http://schemas.microsoft.com/office/drawing/2014/main" id="{2807C982-0CE9-4E77-937F-A6F096090E8D}"/>
              </a:ext>
            </a:extLst>
          </p:cNvPr>
          <p:cNvSpPr/>
          <p:nvPr/>
        </p:nvSpPr>
        <p:spPr>
          <a:xfrm>
            <a:off x="7444580" y="1926695"/>
            <a:ext cx="910166" cy="9101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t>SHOP</a:t>
            </a:r>
          </a:p>
        </p:txBody>
      </p:sp>
      <p:sp>
        <p:nvSpPr>
          <p:cNvPr id="9" name="Rectangle 8">
            <a:extLst>
              <a:ext uri="{FF2B5EF4-FFF2-40B4-BE49-F238E27FC236}">
                <a16:creationId xmlns:a16="http://schemas.microsoft.com/office/drawing/2014/main" id="{B7713AD5-83A2-4BBD-B7B2-961F6CBAE848}"/>
              </a:ext>
            </a:extLst>
          </p:cNvPr>
          <p:cNvSpPr/>
          <p:nvPr/>
        </p:nvSpPr>
        <p:spPr>
          <a:xfrm>
            <a:off x="7709165" y="3609446"/>
            <a:ext cx="1291166" cy="9101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t>VIEW PRODUCT</a:t>
            </a:r>
          </a:p>
        </p:txBody>
      </p:sp>
      <p:sp>
        <p:nvSpPr>
          <p:cNvPr id="10" name="Rectangle 9">
            <a:extLst>
              <a:ext uri="{FF2B5EF4-FFF2-40B4-BE49-F238E27FC236}">
                <a16:creationId xmlns:a16="http://schemas.microsoft.com/office/drawing/2014/main" id="{5218CC32-7FF1-4DA7-A2FD-9459A4B90305}"/>
              </a:ext>
            </a:extLst>
          </p:cNvPr>
          <p:cNvSpPr/>
          <p:nvPr/>
        </p:nvSpPr>
        <p:spPr>
          <a:xfrm>
            <a:off x="9349582" y="1926696"/>
            <a:ext cx="910166" cy="9101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t>CART</a:t>
            </a:r>
          </a:p>
        </p:txBody>
      </p:sp>
      <p:sp>
        <p:nvSpPr>
          <p:cNvPr id="11" name="Rectangle 10">
            <a:extLst>
              <a:ext uri="{FF2B5EF4-FFF2-40B4-BE49-F238E27FC236}">
                <a16:creationId xmlns:a16="http://schemas.microsoft.com/office/drawing/2014/main" id="{E0D37075-E5B3-4BDB-9D71-7962A493B58E}"/>
              </a:ext>
            </a:extLst>
          </p:cNvPr>
          <p:cNvSpPr/>
          <p:nvPr/>
        </p:nvSpPr>
        <p:spPr>
          <a:xfrm>
            <a:off x="9804667" y="3598862"/>
            <a:ext cx="1523999" cy="9101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t>CHECKOUT</a:t>
            </a:r>
          </a:p>
        </p:txBody>
      </p:sp>
      <p:sp>
        <p:nvSpPr>
          <p:cNvPr id="12" name="Rectangle 11">
            <a:extLst>
              <a:ext uri="{FF2B5EF4-FFF2-40B4-BE49-F238E27FC236}">
                <a16:creationId xmlns:a16="http://schemas.microsoft.com/office/drawing/2014/main" id="{1165DDB4-108F-4284-9268-71DFC93F7628}"/>
              </a:ext>
            </a:extLst>
          </p:cNvPr>
          <p:cNvSpPr/>
          <p:nvPr/>
        </p:nvSpPr>
        <p:spPr>
          <a:xfrm>
            <a:off x="8608748" y="4985279"/>
            <a:ext cx="1650999" cy="9101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t>CATEGORIES</a:t>
            </a:r>
          </a:p>
        </p:txBody>
      </p:sp>
      <p:sp>
        <p:nvSpPr>
          <p:cNvPr id="13" name="Rectangle 12">
            <a:extLst>
              <a:ext uri="{FF2B5EF4-FFF2-40B4-BE49-F238E27FC236}">
                <a16:creationId xmlns:a16="http://schemas.microsoft.com/office/drawing/2014/main" id="{39ADB718-52E3-440D-9AC4-C2C7608CDD12}"/>
              </a:ext>
            </a:extLst>
          </p:cNvPr>
          <p:cNvSpPr/>
          <p:nvPr/>
        </p:nvSpPr>
        <p:spPr>
          <a:xfrm>
            <a:off x="4764355" y="3609445"/>
            <a:ext cx="1267352" cy="9101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t>SUPPORT</a:t>
            </a:r>
          </a:p>
        </p:txBody>
      </p:sp>
      <p:sp>
        <p:nvSpPr>
          <p:cNvPr id="15" name="Rectangle 14">
            <a:extLst>
              <a:ext uri="{FF2B5EF4-FFF2-40B4-BE49-F238E27FC236}">
                <a16:creationId xmlns:a16="http://schemas.microsoft.com/office/drawing/2014/main" id="{9759717A-F912-41D1-8EB5-124890CBD120}"/>
              </a:ext>
            </a:extLst>
          </p:cNvPr>
          <p:cNvSpPr/>
          <p:nvPr/>
        </p:nvSpPr>
        <p:spPr>
          <a:xfrm>
            <a:off x="6216915" y="5014034"/>
            <a:ext cx="1142999" cy="9101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t>SEARCH RESULTS</a:t>
            </a:r>
          </a:p>
        </p:txBody>
      </p:sp>
      <p:sp>
        <p:nvSpPr>
          <p:cNvPr id="16" name="Rectangle 15">
            <a:extLst>
              <a:ext uri="{FF2B5EF4-FFF2-40B4-BE49-F238E27FC236}">
                <a16:creationId xmlns:a16="http://schemas.microsoft.com/office/drawing/2014/main" id="{50734D1F-C362-45EC-A08C-E359C5E35B77}"/>
              </a:ext>
            </a:extLst>
          </p:cNvPr>
          <p:cNvSpPr/>
          <p:nvPr/>
        </p:nvSpPr>
        <p:spPr>
          <a:xfrm>
            <a:off x="3043313" y="3617233"/>
            <a:ext cx="1555749" cy="9101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t>ADMIN</a:t>
            </a:r>
          </a:p>
        </p:txBody>
      </p:sp>
      <p:sp>
        <p:nvSpPr>
          <p:cNvPr id="17" name="Rectangle 16">
            <a:extLst>
              <a:ext uri="{FF2B5EF4-FFF2-40B4-BE49-F238E27FC236}">
                <a16:creationId xmlns:a16="http://schemas.microsoft.com/office/drawing/2014/main" id="{A391B605-27C4-4842-B102-A12749519A53}"/>
              </a:ext>
            </a:extLst>
          </p:cNvPr>
          <p:cNvSpPr/>
          <p:nvPr/>
        </p:nvSpPr>
        <p:spPr>
          <a:xfrm>
            <a:off x="2615385" y="4983881"/>
            <a:ext cx="1132416" cy="9101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t>UPDATE</a:t>
            </a:r>
          </a:p>
        </p:txBody>
      </p:sp>
      <p:sp>
        <p:nvSpPr>
          <p:cNvPr id="18" name="Rectangle 17">
            <a:extLst>
              <a:ext uri="{FF2B5EF4-FFF2-40B4-BE49-F238E27FC236}">
                <a16:creationId xmlns:a16="http://schemas.microsoft.com/office/drawing/2014/main" id="{4CBF664C-9DB2-4857-95E8-32C3D39B03A1}"/>
              </a:ext>
            </a:extLst>
          </p:cNvPr>
          <p:cNvSpPr/>
          <p:nvPr/>
        </p:nvSpPr>
        <p:spPr>
          <a:xfrm>
            <a:off x="3891577" y="4994463"/>
            <a:ext cx="1079499" cy="9101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t>DELETE</a:t>
            </a:r>
          </a:p>
        </p:txBody>
      </p:sp>
      <p:cxnSp>
        <p:nvCxnSpPr>
          <p:cNvPr id="19" name="Straight Arrow Connector 18">
            <a:extLst>
              <a:ext uri="{FF2B5EF4-FFF2-40B4-BE49-F238E27FC236}">
                <a16:creationId xmlns:a16="http://schemas.microsoft.com/office/drawing/2014/main" id="{0AA9C74C-026C-4ED8-A61E-BF5D870CD0B5}"/>
              </a:ext>
            </a:extLst>
          </p:cNvPr>
          <p:cNvCxnSpPr/>
          <p:nvPr/>
        </p:nvCxnSpPr>
        <p:spPr>
          <a:xfrm>
            <a:off x="3359415" y="2387071"/>
            <a:ext cx="586317" cy="1481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E9541318-7409-4900-857E-7C9A0F575C02}"/>
              </a:ext>
            </a:extLst>
          </p:cNvPr>
          <p:cNvCxnSpPr>
            <a:cxnSpLocks/>
          </p:cNvCxnSpPr>
          <p:nvPr/>
        </p:nvCxnSpPr>
        <p:spPr>
          <a:xfrm>
            <a:off x="4956173" y="2375164"/>
            <a:ext cx="443443" cy="291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1C0D4C79-6F55-4B2D-A844-DE797A888441}"/>
              </a:ext>
            </a:extLst>
          </p:cNvPr>
          <p:cNvCxnSpPr>
            <a:cxnSpLocks/>
          </p:cNvCxnSpPr>
          <p:nvPr/>
        </p:nvCxnSpPr>
        <p:spPr>
          <a:xfrm>
            <a:off x="6317456" y="2387070"/>
            <a:ext cx="1136650" cy="1481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1787B499-C317-4D1F-B9A1-203C31DAB84A}"/>
              </a:ext>
            </a:extLst>
          </p:cNvPr>
          <p:cNvCxnSpPr>
            <a:cxnSpLocks/>
          </p:cNvCxnSpPr>
          <p:nvPr/>
        </p:nvCxnSpPr>
        <p:spPr>
          <a:xfrm flipH="1" flipV="1">
            <a:off x="3241939" y="4497387"/>
            <a:ext cx="7928" cy="514349"/>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36EE2273-F76A-44E3-B296-7432A0DD95D7}"/>
              </a:ext>
            </a:extLst>
          </p:cNvPr>
          <p:cNvCxnSpPr>
            <a:cxnSpLocks/>
          </p:cNvCxnSpPr>
          <p:nvPr/>
        </p:nvCxnSpPr>
        <p:spPr>
          <a:xfrm flipV="1">
            <a:off x="4327787" y="4497387"/>
            <a:ext cx="14819" cy="482598"/>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8DD0D25A-959A-4C35-A098-ACAC96A4BE69}"/>
              </a:ext>
            </a:extLst>
          </p:cNvPr>
          <p:cNvCxnSpPr>
            <a:cxnSpLocks/>
          </p:cNvCxnSpPr>
          <p:nvPr/>
        </p:nvCxnSpPr>
        <p:spPr>
          <a:xfrm flipH="1" flipV="1">
            <a:off x="4152106" y="2835803"/>
            <a:ext cx="6350" cy="76835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2719245D-673E-49F9-B366-C70A64C4CE2D}"/>
              </a:ext>
            </a:extLst>
          </p:cNvPr>
          <p:cNvCxnSpPr>
            <a:cxnSpLocks/>
          </p:cNvCxnSpPr>
          <p:nvPr/>
        </p:nvCxnSpPr>
        <p:spPr>
          <a:xfrm flipH="1" flipV="1">
            <a:off x="5602021" y="2846386"/>
            <a:ext cx="6350" cy="76835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1C3F3807-18F0-416C-9921-3618AB8FFD58}"/>
              </a:ext>
            </a:extLst>
          </p:cNvPr>
          <p:cNvCxnSpPr>
            <a:cxnSpLocks/>
          </p:cNvCxnSpPr>
          <p:nvPr/>
        </p:nvCxnSpPr>
        <p:spPr>
          <a:xfrm>
            <a:off x="7947287" y="2852737"/>
            <a:ext cx="14818" cy="74506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FEC51E27-69DD-457B-ABAF-ADA10C64B5C5}"/>
              </a:ext>
            </a:extLst>
          </p:cNvPr>
          <p:cNvCxnSpPr>
            <a:cxnSpLocks/>
          </p:cNvCxnSpPr>
          <p:nvPr/>
        </p:nvCxnSpPr>
        <p:spPr>
          <a:xfrm flipV="1">
            <a:off x="8741040" y="2804054"/>
            <a:ext cx="745066" cy="81068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6D2F443A-2A39-463D-8C3A-322B55664554}"/>
              </a:ext>
            </a:extLst>
          </p:cNvPr>
          <p:cNvCxnSpPr>
            <a:cxnSpLocks/>
          </p:cNvCxnSpPr>
          <p:nvPr/>
        </p:nvCxnSpPr>
        <p:spPr>
          <a:xfrm>
            <a:off x="8383850" y="2376486"/>
            <a:ext cx="969963" cy="423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2674B785-E7B4-4454-BF03-B8D92A73B9F2}"/>
              </a:ext>
            </a:extLst>
          </p:cNvPr>
          <p:cNvCxnSpPr>
            <a:cxnSpLocks/>
          </p:cNvCxnSpPr>
          <p:nvPr/>
        </p:nvCxnSpPr>
        <p:spPr>
          <a:xfrm>
            <a:off x="10201536" y="2863320"/>
            <a:ext cx="14818" cy="74506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B6880D1D-4459-4441-96D6-DC163C66C8DA}"/>
              </a:ext>
            </a:extLst>
          </p:cNvPr>
          <p:cNvCxnSpPr>
            <a:cxnSpLocks/>
          </p:cNvCxnSpPr>
          <p:nvPr/>
        </p:nvCxnSpPr>
        <p:spPr>
          <a:xfrm flipV="1">
            <a:off x="8868038" y="4518551"/>
            <a:ext cx="14815" cy="45085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2FACE314-D6A7-45D2-81FF-86E0B67E5A1F}"/>
              </a:ext>
            </a:extLst>
          </p:cNvPr>
          <p:cNvCxnSpPr>
            <a:cxnSpLocks/>
          </p:cNvCxnSpPr>
          <p:nvPr/>
        </p:nvCxnSpPr>
        <p:spPr>
          <a:xfrm flipH="1" flipV="1">
            <a:off x="9655437" y="2825217"/>
            <a:ext cx="27519" cy="2154768"/>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92ED73FC-A0FB-4C3C-ACFF-DCA5E7F7F052}"/>
              </a:ext>
            </a:extLst>
          </p:cNvPr>
          <p:cNvCxnSpPr>
            <a:cxnSpLocks/>
          </p:cNvCxnSpPr>
          <p:nvPr/>
        </p:nvCxnSpPr>
        <p:spPr>
          <a:xfrm flipV="1">
            <a:off x="9164371" y="2645301"/>
            <a:ext cx="14816" cy="2313518"/>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2226A89F-C40A-4F09-937A-3C05786D24CD}"/>
              </a:ext>
            </a:extLst>
          </p:cNvPr>
          <p:cNvCxnSpPr>
            <a:cxnSpLocks/>
          </p:cNvCxnSpPr>
          <p:nvPr/>
        </p:nvCxnSpPr>
        <p:spPr>
          <a:xfrm flipH="1">
            <a:off x="8353688" y="2704568"/>
            <a:ext cx="810685" cy="1481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1AC6278E-63F3-4084-9FC9-A3D51E363CB5}"/>
              </a:ext>
            </a:extLst>
          </p:cNvPr>
          <p:cNvCxnSpPr>
            <a:cxnSpLocks/>
          </p:cNvCxnSpPr>
          <p:nvPr/>
        </p:nvCxnSpPr>
        <p:spPr>
          <a:xfrm flipH="1">
            <a:off x="7327102" y="5498567"/>
            <a:ext cx="1255185" cy="2540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2D1FAEB8-EB47-41D3-82B6-E3456B237D1D}"/>
              </a:ext>
            </a:extLst>
          </p:cNvPr>
          <p:cNvSpPr/>
          <p:nvPr/>
        </p:nvSpPr>
        <p:spPr>
          <a:xfrm>
            <a:off x="6216915" y="3620029"/>
            <a:ext cx="910166" cy="9101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t>CART</a:t>
            </a:r>
          </a:p>
        </p:txBody>
      </p:sp>
      <p:cxnSp>
        <p:nvCxnSpPr>
          <p:cNvPr id="37" name="Straight Arrow Connector 36">
            <a:extLst>
              <a:ext uri="{FF2B5EF4-FFF2-40B4-BE49-F238E27FC236}">
                <a16:creationId xmlns:a16="http://schemas.microsoft.com/office/drawing/2014/main" id="{5F8616A1-6018-4361-8FD6-729E58E2E58B}"/>
              </a:ext>
            </a:extLst>
          </p:cNvPr>
          <p:cNvCxnSpPr>
            <a:cxnSpLocks/>
          </p:cNvCxnSpPr>
          <p:nvPr/>
        </p:nvCxnSpPr>
        <p:spPr>
          <a:xfrm flipH="1" flipV="1">
            <a:off x="6258188" y="2846385"/>
            <a:ext cx="6350" cy="76835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2064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FEE3909-ECFD-4B99-97AF-76F8478DB342}"/>
              </a:ext>
            </a:extLst>
          </p:cNvPr>
          <p:cNvSpPr txBox="1"/>
          <p:nvPr/>
        </p:nvSpPr>
        <p:spPr>
          <a:xfrm>
            <a:off x="1713442" y="763587"/>
            <a:ext cx="474345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latin typeface="Britannic Bold"/>
              </a:rPr>
              <a:t>FLOW CHART ON BACKEND </a:t>
            </a:r>
          </a:p>
        </p:txBody>
      </p:sp>
      <p:sp>
        <p:nvSpPr>
          <p:cNvPr id="5" name="Rectangle 4">
            <a:extLst>
              <a:ext uri="{FF2B5EF4-FFF2-40B4-BE49-F238E27FC236}">
                <a16:creationId xmlns:a16="http://schemas.microsoft.com/office/drawing/2014/main" id="{21B3A69C-A710-4BFC-ADB4-3BEC2CEEED18}"/>
              </a:ext>
            </a:extLst>
          </p:cNvPr>
          <p:cNvSpPr/>
          <p:nvPr/>
        </p:nvSpPr>
        <p:spPr>
          <a:xfrm>
            <a:off x="7126707" y="1855259"/>
            <a:ext cx="3958165" cy="14604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CONTROLLER</a:t>
            </a:r>
          </a:p>
        </p:txBody>
      </p:sp>
      <p:sp>
        <p:nvSpPr>
          <p:cNvPr id="6" name="Rectangle 5">
            <a:extLst>
              <a:ext uri="{FF2B5EF4-FFF2-40B4-BE49-F238E27FC236}">
                <a16:creationId xmlns:a16="http://schemas.microsoft.com/office/drawing/2014/main" id="{197C6485-C268-4CEC-8FCC-F6795590083B}"/>
              </a:ext>
            </a:extLst>
          </p:cNvPr>
          <p:cNvSpPr/>
          <p:nvPr/>
        </p:nvSpPr>
        <p:spPr>
          <a:xfrm>
            <a:off x="172508" y="1844674"/>
            <a:ext cx="1714499" cy="14499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t>MODEL</a:t>
            </a:r>
          </a:p>
        </p:txBody>
      </p:sp>
      <p:sp>
        <p:nvSpPr>
          <p:cNvPr id="7" name="Rectangle 6">
            <a:extLst>
              <a:ext uri="{FF2B5EF4-FFF2-40B4-BE49-F238E27FC236}">
                <a16:creationId xmlns:a16="http://schemas.microsoft.com/office/drawing/2014/main" id="{B4590D1D-9B1C-4CFA-8DFE-71AF2E0DD073}"/>
              </a:ext>
            </a:extLst>
          </p:cNvPr>
          <p:cNvSpPr/>
          <p:nvPr/>
        </p:nvSpPr>
        <p:spPr>
          <a:xfrm>
            <a:off x="2723091" y="1812926"/>
            <a:ext cx="1587499" cy="15028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t>REPOSITORY</a:t>
            </a:r>
          </a:p>
        </p:txBody>
      </p:sp>
      <p:sp>
        <p:nvSpPr>
          <p:cNvPr id="8" name="Rectangle 7">
            <a:extLst>
              <a:ext uri="{FF2B5EF4-FFF2-40B4-BE49-F238E27FC236}">
                <a16:creationId xmlns:a16="http://schemas.microsoft.com/office/drawing/2014/main" id="{90715966-244B-4594-B2F9-BFCBB6AC82A2}"/>
              </a:ext>
            </a:extLst>
          </p:cNvPr>
          <p:cNvSpPr/>
          <p:nvPr/>
        </p:nvSpPr>
        <p:spPr>
          <a:xfrm>
            <a:off x="4964705" y="1854469"/>
            <a:ext cx="1587499" cy="15028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t>SERVICE</a:t>
            </a:r>
          </a:p>
        </p:txBody>
      </p:sp>
      <p:sp>
        <p:nvSpPr>
          <p:cNvPr id="9" name="Rectangle 8">
            <a:extLst>
              <a:ext uri="{FF2B5EF4-FFF2-40B4-BE49-F238E27FC236}">
                <a16:creationId xmlns:a16="http://schemas.microsoft.com/office/drawing/2014/main" id="{1CF74DE2-87F0-4CE4-B89A-48E326041202}"/>
              </a:ext>
            </a:extLst>
          </p:cNvPr>
          <p:cNvSpPr/>
          <p:nvPr/>
        </p:nvSpPr>
        <p:spPr>
          <a:xfrm>
            <a:off x="9972675" y="5114924"/>
            <a:ext cx="2169581" cy="13017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t>CONFIGURATION</a:t>
            </a:r>
          </a:p>
        </p:txBody>
      </p:sp>
      <p:sp>
        <p:nvSpPr>
          <p:cNvPr id="10" name="Rectangle 9">
            <a:extLst>
              <a:ext uri="{FF2B5EF4-FFF2-40B4-BE49-F238E27FC236}">
                <a16:creationId xmlns:a16="http://schemas.microsoft.com/office/drawing/2014/main" id="{00E6BEFF-AC1E-4E12-95C9-06B8FF90C915}"/>
              </a:ext>
            </a:extLst>
          </p:cNvPr>
          <p:cNvSpPr/>
          <p:nvPr/>
        </p:nvSpPr>
        <p:spPr>
          <a:xfrm>
            <a:off x="8057091" y="5114924"/>
            <a:ext cx="1725082" cy="12911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t>GLOBALDATA</a:t>
            </a:r>
          </a:p>
        </p:txBody>
      </p:sp>
      <p:sp>
        <p:nvSpPr>
          <p:cNvPr id="11" name="Rectangle 10">
            <a:extLst>
              <a:ext uri="{FF2B5EF4-FFF2-40B4-BE49-F238E27FC236}">
                <a16:creationId xmlns:a16="http://schemas.microsoft.com/office/drawing/2014/main" id="{A0BA0DC2-35E0-402D-BB91-5710839A3527}"/>
              </a:ext>
            </a:extLst>
          </p:cNvPr>
          <p:cNvSpPr/>
          <p:nvPr/>
        </p:nvSpPr>
        <p:spPr>
          <a:xfrm>
            <a:off x="6109758" y="5093759"/>
            <a:ext cx="1735665" cy="13017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t>DTO</a:t>
            </a:r>
          </a:p>
        </p:txBody>
      </p:sp>
      <p:sp>
        <p:nvSpPr>
          <p:cNvPr id="87" name="Arrow: Right 86">
            <a:extLst>
              <a:ext uri="{FF2B5EF4-FFF2-40B4-BE49-F238E27FC236}">
                <a16:creationId xmlns:a16="http://schemas.microsoft.com/office/drawing/2014/main" id="{337603E5-EA92-476C-AFE5-8077E2EBB7D0}"/>
              </a:ext>
            </a:extLst>
          </p:cNvPr>
          <p:cNvSpPr/>
          <p:nvPr/>
        </p:nvSpPr>
        <p:spPr>
          <a:xfrm>
            <a:off x="6540578" y="2218307"/>
            <a:ext cx="585875" cy="48683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Arrow: Right 87">
            <a:extLst>
              <a:ext uri="{FF2B5EF4-FFF2-40B4-BE49-F238E27FC236}">
                <a16:creationId xmlns:a16="http://schemas.microsoft.com/office/drawing/2014/main" id="{9FF2F5A5-89C2-481C-BB0E-8BFBEC4C5D42}"/>
              </a:ext>
            </a:extLst>
          </p:cNvPr>
          <p:cNvSpPr/>
          <p:nvPr/>
        </p:nvSpPr>
        <p:spPr>
          <a:xfrm>
            <a:off x="1886754" y="2218307"/>
            <a:ext cx="836083" cy="48683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Arrow: Right 88">
            <a:extLst>
              <a:ext uri="{FF2B5EF4-FFF2-40B4-BE49-F238E27FC236}">
                <a16:creationId xmlns:a16="http://schemas.microsoft.com/office/drawing/2014/main" id="{3FF94800-3CFA-4BF7-A779-7770D9ADF160}"/>
              </a:ext>
            </a:extLst>
          </p:cNvPr>
          <p:cNvSpPr/>
          <p:nvPr/>
        </p:nvSpPr>
        <p:spPr>
          <a:xfrm>
            <a:off x="4310337" y="2218307"/>
            <a:ext cx="654113" cy="50957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Arrow: Up 89">
            <a:extLst>
              <a:ext uri="{FF2B5EF4-FFF2-40B4-BE49-F238E27FC236}">
                <a16:creationId xmlns:a16="http://schemas.microsoft.com/office/drawing/2014/main" id="{96D3E271-B405-4642-85FA-E5283B19F341}"/>
              </a:ext>
            </a:extLst>
          </p:cNvPr>
          <p:cNvSpPr/>
          <p:nvPr/>
        </p:nvSpPr>
        <p:spPr>
          <a:xfrm>
            <a:off x="10631190" y="3352546"/>
            <a:ext cx="433917" cy="173566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Arrow: Up 92">
            <a:extLst>
              <a:ext uri="{FF2B5EF4-FFF2-40B4-BE49-F238E27FC236}">
                <a16:creationId xmlns:a16="http://schemas.microsoft.com/office/drawing/2014/main" id="{7D7B4606-8EBC-4929-BFD1-D3C38D736A1D}"/>
              </a:ext>
            </a:extLst>
          </p:cNvPr>
          <p:cNvSpPr/>
          <p:nvPr/>
        </p:nvSpPr>
        <p:spPr>
          <a:xfrm>
            <a:off x="8895995" y="3288256"/>
            <a:ext cx="423334" cy="179916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Arrow: Up 93">
            <a:extLst>
              <a:ext uri="{FF2B5EF4-FFF2-40B4-BE49-F238E27FC236}">
                <a16:creationId xmlns:a16="http://schemas.microsoft.com/office/drawing/2014/main" id="{E3096731-66F2-488F-88BE-F68C05DFEF7B}"/>
              </a:ext>
            </a:extLst>
          </p:cNvPr>
          <p:cNvSpPr/>
          <p:nvPr/>
        </p:nvSpPr>
        <p:spPr>
          <a:xfrm>
            <a:off x="7130948" y="3286678"/>
            <a:ext cx="444500" cy="1799164"/>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092909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64265EF-ADDB-446A-A902-C65353346670}"/>
              </a:ext>
            </a:extLst>
          </p:cNvPr>
          <p:cNvSpPr txBox="1"/>
          <p:nvPr/>
        </p:nvSpPr>
        <p:spPr>
          <a:xfrm>
            <a:off x="1759744" y="759618"/>
            <a:ext cx="2743199"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800">
                <a:latin typeface="Britannic Bold"/>
              </a:rPr>
              <a:t>DEVOPS</a:t>
            </a:r>
          </a:p>
        </p:txBody>
      </p:sp>
      <p:sp>
        <p:nvSpPr>
          <p:cNvPr id="5" name="TextBox 4">
            <a:extLst>
              <a:ext uri="{FF2B5EF4-FFF2-40B4-BE49-F238E27FC236}">
                <a16:creationId xmlns:a16="http://schemas.microsoft.com/office/drawing/2014/main" id="{11022BD0-3723-4885-A7DB-81998579BD35}"/>
              </a:ext>
            </a:extLst>
          </p:cNvPr>
          <p:cNvSpPr txBox="1"/>
          <p:nvPr/>
        </p:nvSpPr>
        <p:spPr>
          <a:xfrm>
            <a:off x="2759868" y="1509712"/>
            <a:ext cx="9339260" cy="375487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just">
              <a:buFont typeface="Arial"/>
              <a:buChar char="•"/>
            </a:pPr>
            <a:r>
              <a:rPr lang="en-US" sz="2000">
                <a:latin typeface="Times New Roman"/>
                <a:ea typeface="+mn-lt"/>
                <a:cs typeface="+mn-lt"/>
              </a:rPr>
              <a:t>The term DevOps is a combination of two words namely Development and Operations.</a:t>
            </a:r>
          </a:p>
          <a:p>
            <a:pPr marL="285750" indent="-285750" algn="just">
              <a:buFont typeface="Arial"/>
              <a:buChar char="•"/>
            </a:pPr>
            <a:r>
              <a:rPr lang="en-US" sz="2000">
                <a:latin typeface="Times New Roman"/>
                <a:ea typeface="+mn-lt"/>
                <a:cs typeface="+mn-lt"/>
              </a:rPr>
              <a:t>DevOps is a practice that allows a single team to manage the entire application development life cycle, that is, development, testing, deployment, and monitoring.</a:t>
            </a:r>
            <a:endParaRPr lang="en-US" sz="2000">
              <a:latin typeface="Times New Roman"/>
            </a:endParaRPr>
          </a:p>
          <a:p>
            <a:pPr marL="285750" indent="-285750" algn="just">
              <a:buFont typeface="Arial"/>
              <a:buChar char="•"/>
            </a:pPr>
            <a:endParaRPr lang="en-US" sz="2000">
              <a:latin typeface="Times New Roman"/>
            </a:endParaRPr>
          </a:p>
          <a:p>
            <a:pPr algn="just"/>
            <a:r>
              <a:rPr lang="en-US" sz="2000">
                <a:latin typeface="Times New Roman"/>
                <a:cs typeface="Times New Roman"/>
              </a:rPr>
              <a:t>The DEVOPS tools which we implemented in our project are:</a:t>
            </a:r>
          </a:p>
          <a:p>
            <a:pPr algn="just"/>
            <a:endParaRPr lang="en-US" sz="2000">
              <a:latin typeface="Times New Roman"/>
              <a:cs typeface="Times New Roman"/>
            </a:endParaRPr>
          </a:p>
          <a:p>
            <a:pPr marL="342900" indent="-342900" algn="just">
              <a:buFont typeface="Wingdings"/>
              <a:buChar char="q"/>
            </a:pPr>
            <a:r>
              <a:rPr lang="en-US" sz="2000">
                <a:latin typeface="Times New Roman"/>
                <a:cs typeface="Times New Roman"/>
              </a:rPr>
              <a:t>GitHub</a:t>
            </a:r>
          </a:p>
          <a:p>
            <a:pPr marL="342900" indent="-342900" algn="just">
              <a:buFont typeface="Wingdings"/>
              <a:buChar char="q"/>
            </a:pPr>
            <a:r>
              <a:rPr lang="en-US" sz="2000">
                <a:latin typeface="Times New Roman"/>
                <a:cs typeface="Times New Roman"/>
              </a:rPr>
              <a:t>Docker</a:t>
            </a:r>
          </a:p>
          <a:p>
            <a:pPr marL="342900" indent="-342900" algn="just">
              <a:buFont typeface="Wingdings"/>
              <a:buChar char="q"/>
            </a:pPr>
            <a:r>
              <a:rPr lang="en-US" sz="2000">
                <a:latin typeface="Times New Roman"/>
                <a:cs typeface="Times New Roman"/>
              </a:rPr>
              <a:t>Jenkins</a:t>
            </a:r>
          </a:p>
          <a:p>
            <a:pPr marL="342900" indent="-342900" algn="just">
              <a:buFont typeface="Wingdings"/>
              <a:buChar char="q"/>
            </a:pPr>
            <a:r>
              <a:rPr lang="en-US" sz="2000">
                <a:latin typeface="Times New Roman"/>
                <a:cs typeface="Times New Roman"/>
              </a:rPr>
              <a:t>Nexus</a:t>
            </a:r>
          </a:p>
          <a:p>
            <a:endParaRPr lang="en-US"/>
          </a:p>
        </p:txBody>
      </p:sp>
    </p:spTree>
    <p:extLst>
      <p:ext uri="{BB962C8B-B14F-4D97-AF65-F5344CB8AC3E}">
        <p14:creationId xmlns:p14="http://schemas.microsoft.com/office/powerpoint/2010/main" val="38880162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31748444-8018-4648-BD5A-82635AA6F39F}"/>
              </a:ext>
            </a:extLst>
          </p:cNvPr>
          <p:cNvSpPr txBox="1"/>
          <p:nvPr/>
        </p:nvSpPr>
        <p:spPr>
          <a:xfrm>
            <a:off x="2045494" y="735805"/>
            <a:ext cx="2743199"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800">
                <a:latin typeface="Britannic Bold"/>
              </a:rPr>
              <a:t>GITHUB</a:t>
            </a:r>
          </a:p>
        </p:txBody>
      </p:sp>
      <p:sp>
        <p:nvSpPr>
          <p:cNvPr id="7" name="TextBox 6">
            <a:extLst>
              <a:ext uri="{FF2B5EF4-FFF2-40B4-BE49-F238E27FC236}">
                <a16:creationId xmlns:a16="http://schemas.microsoft.com/office/drawing/2014/main" id="{CF0B00DB-11EE-4539-BF84-74045D9F46E1}"/>
              </a:ext>
            </a:extLst>
          </p:cNvPr>
          <p:cNvSpPr txBox="1"/>
          <p:nvPr/>
        </p:nvSpPr>
        <p:spPr>
          <a:xfrm>
            <a:off x="2877609" y="1533524"/>
            <a:ext cx="9220198" cy="28315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latin typeface="Times New Roman"/>
                <a:ea typeface="+mn-lt"/>
                <a:cs typeface="+mn-lt"/>
              </a:rPr>
              <a:t>What is GitHub?</a:t>
            </a:r>
          </a:p>
          <a:p>
            <a:endParaRPr lang="en-US" sz="2000">
              <a:latin typeface="Times New Roman"/>
              <a:ea typeface="+mn-lt"/>
              <a:cs typeface="+mn-lt"/>
            </a:endParaRPr>
          </a:p>
          <a:p>
            <a:pPr marL="342900" indent="-342900">
              <a:buFont typeface="Arial"/>
              <a:buChar char="•"/>
            </a:pPr>
            <a:r>
              <a:rPr lang="en-US" sz="2000">
                <a:latin typeface="Times New Roman"/>
                <a:ea typeface="+mn-lt"/>
                <a:cs typeface="+mn-lt"/>
              </a:rPr>
              <a:t>GitHub is a Git repository hosting service that provides a web-based graphical interface. </a:t>
            </a:r>
            <a:endParaRPr lang="en-US" sz="2000">
              <a:latin typeface="Times New Roman"/>
              <a:cs typeface="Times"/>
            </a:endParaRPr>
          </a:p>
          <a:p>
            <a:pPr marL="342900" indent="-342900">
              <a:buFont typeface="Arial"/>
              <a:buChar char="•"/>
            </a:pPr>
            <a:r>
              <a:rPr lang="en-US" sz="2000">
                <a:latin typeface="Times New Roman"/>
                <a:ea typeface="+mn-lt"/>
                <a:cs typeface="+mn-lt"/>
              </a:rPr>
              <a:t>It is the world’s largest coding community. </a:t>
            </a:r>
          </a:p>
          <a:p>
            <a:pPr marL="342900" indent="-342900">
              <a:buFont typeface="Arial"/>
              <a:buChar char="•"/>
            </a:pPr>
            <a:r>
              <a:rPr lang="en-US" sz="2000">
                <a:latin typeface="Times New Roman"/>
                <a:ea typeface="+mn-lt"/>
                <a:cs typeface="+mn-lt"/>
              </a:rPr>
              <a:t>Putting a code or a project into GitHub brings it increased, widespread exposure.</a:t>
            </a:r>
            <a:endParaRPr lang="en-US" sz="2000">
              <a:latin typeface="Times New Roman"/>
              <a:ea typeface="+mn-lt"/>
              <a:cs typeface="Times New Roman"/>
            </a:endParaRPr>
          </a:p>
          <a:p>
            <a:pPr marL="342900" indent="-342900">
              <a:buFont typeface="Arial"/>
              <a:buChar char="•"/>
            </a:pPr>
            <a:r>
              <a:rPr lang="en-US" sz="2000">
                <a:latin typeface="Times New Roman"/>
                <a:ea typeface="+mn-lt"/>
                <a:cs typeface="+mn-lt"/>
              </a:rPr>
              <a:t>Programmers can find source codes in many different languages and use the command-line interface, Git, to make and keep track of any changes.</a:t>
            </a:r>
            <a:endParaRPr lang="en-US" sz="2000">
              <a:latin typeface="Times New Roman"/>
              <a:cs typeface="Times New Roman"/>
            </a:endParaRPr>
          </a:p>
          <a:p>
            <a:pPr algn="l"/>
            <a:endParaRPr lang="en-US"/>
          </a:p>
        </p:txBody>
      </p:sp>
      <p:sp>
        <p:nvSpPr>
          <p:cNvPr id="2" name="TextBox 1">
            <a:extLst>
              <a:ext uri="{FF2B5EF4-FFF2-40B4-BE49-F238E27FC236}">
                <a16:creationId xmlns:a16="http://schemas.microsoft.com/office/drawing/2014/main" id="{32FD23D8-EA9E-4755-B576-5CA394832C17}"/>
              </a:ext>
            </a:extLst>
          </p:cNvPr>
          <p:cNvSpPr txBox="1"/>
          <p:nvPr/>
        </p:nvSpPr>
        <p:spPr>
          <a:xfrm>
            <a:off x="2881303" y="4377547"/>
            <a:ext cx="3591464"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Times New Roman"/>
                <a:cs typeface="Times New Roman"/>
              </a:rPr>
              <a:t>Why GitHub?</a:t>
            </a:r>
          </a:p>
          <a:p>
            <a:endParaRPr lang="en-US">
              <a:latin typeface="Times New Roman"/>
              <a:cs typeface="Times New Roman"/>
            </a:endParaRPr>
          </a:p>
          <a:p>
            <a:pPr marL="285750" indent="-285750">
              <a:buFont typeface="Arial"/>
              <a:buChar char="•"/>
            </a:pPr>
            <a:r>
              <a:rPr lang="en-US">
                <a:latin typeface="Times New Roman"/>
                <a:cs typeface="Times New Roman"/>
              </a:rPr>
              <a:t>Easier version control</a:t>
            </a:r>
          </a:p>
          <a:p>
            <a:pPr marL="285750" indent="-285750">
              <a:buFont typeface="Arial"/>
              <a:buChar char="•"/>
            </a:pPr>
            <a:r>
              <a:rPr lang="en-US">
                <a:latin typeface="Times New Roman"/>
                <a:cs typeface="Times New Roman"/>
              </a:rPr>
              <a:t>Repository</a:t>
            </a:r>
          </a:p>
          <a:p>
            <a:pPr marL="285750" indent="-285750">
              <a:buFont typeface="Arial"/>
              <a:buChar char="•"/>
            </a:pPr>
            <a:r>
              <a:rPr lang="en-US">
                <a:latin typeface="Times New Roman"/>
                <a:cs typeface="Times New Roman"/>
              </a:rPr>
              <a:t>Gist</a:t>
            </a:r>
          </a:p>
          <a:p>
            <a:pPr marL="285750" indent="-285750">
              <a:buFont typeface="Arial"/>
              <a:buChar char="•"/>
            </a:pPr>
            <a:r>
              <a:rPr lang="en-US">
                <a:latin typeface="Times New Roman"/>
                <a:cs typeface="Times New Roman"/>
              </a:rPr>
              <a:t>Collaboration tool</a:t>
            </a:r>
          </a:p>
          <a:p>
            <a:pPr marL="285750" indent="-285750">
              <a:buFont typeface="Arial"/>
              <a:buChar char="•"/>
            </a:pPr>
            <a:r>
              <a:rPr lang="en-US">
                <a:latin typeface="Times New Roman"/>
                <a:cs typeface="Times New Roman"/>
              </a:rPr>
              <a:t>Perfect open-source platform</a:t>
            </a:r>
          </a:p>
          <a:p>
            <a:endParaRPr lang="en-US"/>
          </a:p>
        </p:txBody>
      </p:sp>
    </p:spTree>
    <p:extLst>
      <p:ext uri="{BB962C8B-B14F-4D97-AF65-F5344CB8AC3E}">
        <p14:creationId xmlns:p14="http://schemas.microsoft.com/office/powerpoint/2010/main" val="36783270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B28E57F-FA98-46FD-A74F-9D015B0CF189}"/>
              </a:ext>
            </a:extLst>
          </p:cNvPr>
          <p:cNvSpPr txBox="1"/>
          <p:nvPr/>
        </p:nvSpPr>
        <p:spPr>
          <a:xfrm>
            <a:off x="1902620" y="795337"/>
            <a:ext cx="6922291"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latin typeface="Britannic Bold"/>
              </a:rPr>
              <a:t>GitHub commands used in our Project</a:t>
            </a:r>
          </a:p>
        </p:txBody>
      </p:sp>
      <p:sp>
        <p:nvSpPr>
          <p:cNvPr id="3" name="TextBox 2">
            <a:extLst>
              <a:ext uri="{FF2B5EF4-FFF2-40B4-BE49-F238E27FC236}">
                <a16:creationId xmlns:a16="http://schemas.microsoft.com/office/drawing/2014/main" id="{5EE5FC2A-343E-480C-9F28-36E25194935B}"/>
              </a:ext>
            </a:extLst>
          </p:cNvPr>
          <p:cNvSpPr txBox="1"/>
          <p:nvPr/>
        </p:nvSpPr>
        <p:spPr>
          <a:xfrm>
            <a:off x="2640807" y="1497806"/>
            <a:ext cx="9136854" cy="563231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latin typeface="Times New Roman"/>
                <a:ea typeface="+mn-lt"/>
                <a:cs typeface="+mn-lt"/>
              </a:rPr>
              <a:t>$ git config --global </a:t>
            </a:r>
            <a:r>
              <a:rPr lang="en-US" sz="2000" err="1">
                <a:latin typeface="Times New Roman"/>
                <a:ea typeface="+mn-lt"/>
                <a:cs typeface="+mn-lt"/>
              </a:rPr>
              <a:t>user.email</a:t>
            </a:r>
            <a:r>
              <a:rPr lang="en-US" sz="2000">
                <a:latin typeface="Times New Roman"/>
                <a:ea typeface="+mn-lt"/>
                <a:cs typeface="+mn-lt"/>
              </a:rPr>
              <a:t> "[valid - email]"</a:t>
            </a:r>
          </a:p>
          <a:p>
            <a:r>
              <a:rPr lang="en-US" sz="2000">
                <a:latin typeface="Times New Roman"/>
                <a:cs typeface="Times New Roman"/>
              </a:rPr>
              <a:t>    - This command is used for login into the git repository.</a:t>
            </a:r>
          </a:p>
          <a:p>
            <a:endParaRPr lang="en-US" sz="2000">
              <a:latin typeface="Times New Roman"/>
              <a:cs typeface="Times New Roman"/>
            </a:endParaRPr>
          </a:p>
          <a:p>
            <a:r>
              <a:rPr lang="en-US" sz="2000">
                <a:latin typeface="Times New Roman"/>
                <a:cs typeface="Times New Roman"/>
              </a:rPr>
              <a:t>$ git </a:t>
            </a:r>
            <a:r>
              <a:rPr lang="en-US" sz="2000" err="1">
                <a:latin typeface="Times New Roman"/>
                <a:cs typeface="Times New Roman"/>
              </a:rPr>
              <a:t>init</a:t>
            </a:r>
            <a:endParaRPr lang="en-US" sz="2000">
              <a:latin typeface="Times New Roman"/>
              <a:cs typeface="Times New Roman"/>
            </a:endParaRPr>
          </a:p>
          <a:p>
            <a:r>
              <a:rPr lang="en-US" sz="2000">
                <a:latin typeface="Times New Roman"/>
                <a:cs typeface="Times New Roman"/>
              </a:rPr>
              <a:t>    - This command is used to create empty repository.</a:t>
            </a:r>
          </a:p>
          <a:p>
            <a:endParaRPr lang="en-US" sz="2000">
              <a:latin typeface="Times New Roman"/>
              <a:cs typeface="Times New Roman"/>
            </a:endParaRPr>
          </a:p>
          <a:p>
            <a:r>
              <a:rPr lang="en-US" sz="2000">
                <a:latin typeface="Times New Roman"/>
                <a:cs typeface="Times New Roman"/>
              </a:rPr>
              <a:t>$ git add .</a:t>
            </a:r>
          </a:p>
          <a:p>
            <a:r>
              <a:rPr lang="en-US" sz="2000">
                <a:latin typeface="Times New Roman"/>
                <a:cs typeface="Times New Roman"/>
              </a:rPr>
              <a:t>    - This commands is used to stage the changes.</a:t>
            </a:r>
          </a:p>
          <a:p>
            <a:endParaRPr lang="en-US" sz="2000">
              <a:latin typeface="Times New Roman"/>
              <a:cs typeface="Times New Roman"/>
            </a:endParaRPr>
          </a:p>
          <a:p>
            <a:r>
              <a:rPr lang="en-US" sz="2000">
                <a:latin typeface="Times New Roman"/>
                <a:cs typeface="Times New Roman"/>
              </a:rPr>
              <a:t>$ git commit – m "commit the changes"</a:t>
            </a:r>
          </a:p>
          <a:p>
            <a:r>
              <a:rPr lang="en-US" sz="2000">
                <a:latin typeface="Times New Roman"/>
                <a:cs typeface="Times New Roman"/>
              </a:rPr>
              <a:t>    - This command is used to commit the changes .</a:t>
            </a:r>
          </a:p>
          <a:p>
            <a:endParaRPr lang="en-US" sz="2000">
              <a:latin typeface="Times New Roman"/>
              <a:cs typeface="Times New Roman"/>
            </a:endParaRPr>
          </a:p>
          <a:p>
            <a:r>
              <a:rPr lang="en-US" sz="2000">
                <a:latin typeface="Times New Roman"/>
                <a:cs typeface="Times New Roman"/>
              </a:rPr>
              <a:t>$ git pull "Repository link"</a:t>
            </a:r>
          </a:p>
          <a:p>
            <a:r>
              <a:rPr lang="en-US" sz="2000">
                <a:latin typeface="Times New Roman"/>
                <a:cs typeface="Times New Roman"/>
              </a:rPr>
              <a:t>   - This command is used to fetch and download content from a remote repository.</a:t>
            </a:r>
          </a:p>
          <a:p>
            <a:endParaRPr lang="en-US" sz="2000">
              <a:latin typeface="Times New Roman"/>
              <a:cs typeface="Times New Roman"/>
            </a:endParaRPr>
          </a:p>
          <a:p>
            <a:r>
              <a:rPr lang="en-US" sz="2000">
                <a:latin typeface="Times New Roman"/>
                <a:cs typeface="Times New Roman"/>
              </a:rPr>
              <a:t>$ git push "Repository link"</a:t>
            </a:r>
          </a:p>
          <a:p>
            <a:r>
              <a:rPr lang="en-US" sz="2000">
                <a:latin typeface="Times New Roman"/>
                <a:cs typeface="Times New Roman"/>
              </a:rPr>
              <a:t>   - This command is used to upload contents from local repository to remote repository.</a:t>
            </a:r>
          </a:p>
          <a:p>
            <a:endParaRPr lang="en-US" sz="2000">
              <a:latin typeface="Times New Roman"/>
              <a:cs typeface="Times New Roman"/>
            </a:endParaRPr>
          </a:p>
        </p:txBody>
      </p:sp>
    </p:spTree>
    <p:extLst>
      <p:ext uri="{BB962C8B-B14F-4D97-AF65-F5344CB8AC3E}">
        <p14:creationId xmlns:p14="http://schemas.microsoft.com/office/powerpoint/2010/main" val="3069702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C9FDFDE-F337-4213-B379-7C85389BE6AD}"/>
              </a:ext>
            </a:extLst>
          </p:cNvPr>
          <p:cNvSpPr txBox="1"/>
          <p:nvPr/>
        </p:nvSpPr>
        <p:spPr>
          <a:xfrm>
            <a:off x="1819275" y="735805"/>
            <a:ext cx="2743199"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800">
                <a:latin typeface="Britannic Bold"/>
              </a:rPr>
              <a:t>DOCKER</a:t>
            </a:r>
          </a:p>
        </p:txBody>
      </p:sp>
      <p:sp>
        <p:nvSpPr>
          <p:cNvPr id="3" name="TextBox 2">
            <a:extLst>
              <a:ext uri="{FF2B5EF4-FFF2-40B4-BE49-F238E27FC236}">
                <a16:creationId xmlns:a16="http://schemas.microsoft.com/office/drawing/2014/main" id="{F4C286AB-7CE2-423C-BD4C-40EF446415EE}"/>
              </a:ext>
            </a:extLst>
          </p:cNvPr>
          <p:cNvSpPr txBox="1"/>
          <p:nvPr/>
        </p:nvSpPr>
        <p:spPr>
          <a:xfrm>
            <a:off x="3117057" y="1378743"/>
            <a:ext cx="8910635" cy="470898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latin typeface="Times New Roman"/>
                <a:cs typeface="Times New Roman"/>
              </a:rPr>
              <a:t>DOCKER tool is designed to make it easier to create, deploy and run application by container.</a:t>
            </a:r>
          </a:p>
          <a:p>
            <a:endParaRPr lang="en-US" sz="2000">
              <a:latin typeface="Times New Roman"/>
              <a:cs typeface="Times New Roman"/>
            </a:endParaRPr>
          </a:p>
          <a:p>
            <a:r>
              <a:rPr lang="en-US" sz="2000">
                <a:latin typeface="Times New Roman"/>
                <a:cs typeface="Times New Roman"/>
              </a:rPr>
              <a:t>How does  Docker work ?</a:t>
            </a:r>
          </a:p>
          <a:p>
            <a:pPr marL="342900" indent="-342900">
              <a:buFont typeface="Arial"/>
              <a:buChar char="•"/>
            </a:pPr>
            <a:r>
              <a:rPr lang="en-US" sz="2000">
                <a:latin typeface="Times New Roman"/>
                <a:cs typeface="Times New Roman"/>
              </a:rPr>
              <a:t>  Docker packages an application and all its dependencies in a virtual container that can run on any server.</a:t>
            </a:r>
          </a:p>
          <a:p>
            <a:pPr marL="342900" indent="-342900">
              <a:buFont typeface="Arial"/>
              <a:buChar char="•"/>
            </a:pPr>
            <a:r>
              <a:rPr lang="en-US" sz="2000">
                <a:latin typeface="Times New Roman"/>
                <a:cs typeface="Times New Roman"/>
              </a:rPr>
              <a:t>  So it will always work the same regardless of its environment</a:t>
            </a:r>
          </a:p>
          <a:p>
            <a:endParaRPr lang="en-US" sz="2000">
              <a:latin typeface="Times New Roman"/>
              <a:cs typeface="Times New Roman"/>
            </a:endParaRPr>
          </a:p>
          <a:p>
            <a:r>
              <a:rPr lang="en-US" sz="2000">
                <a:latin typeface="Times New Roman"/>
                <a:cs typeface="Times New Roman"/>
              </a:rPr>
              <a:t>  </a:t>
            </a:r>
            <a:r>
              <a:rPr lang="en-US" sz="2000" b="1">
                <a:latin typeface="Times New Roman"/>
                <a:cs typeface="Times New Roman"/>
              </a:rPr>
              <a:t>  Image:</a:t>
            </a:r>
          </a:p>
          <a:p>
            <a:r>
              <a:rPr lang="en-US" sz="2000">
                <a:latin typeface="Times New Roman"/>
                <a:cs typeface="Times New Roman"/>
              </a:rPr>
              <a:t>         Image is a read-only template with instructions for creating a Docker Container.</a:t>
            </a:r>
          </a:p>
          <a:p>
            <a:endParaRPr lang="en-US" sz="2000">
              <a:latin typeface="Times New Roman"/>
              <a:cs typeface="Times New Roman"/>
            </a:endParaRPr>
          </a:p>
          <a:p>
            <a:r>
              <a:rPr lang="en-US" sz="2000">
                <a:latin typeface="Times New Roman"/>
                <a:cs typeface="Times New Roman"/>
              </a:rPr>
              <a:t>   </a:t>
            </a:r>
            <a:r>
              <a:rPr lang="en-US" sz="2000" b="1">
                <a:latin typeface="Times New Roman"/>
                <a:cs typeface="Times New Roman"/>
              </a:rPr>
              <a:t> Container:</a:t>
            </a:r>
          </a:p>
          <a:p>
            <a:r>
              <a:rPr lang="en-US" sz="2000">
                <a:latin typeface="Times New Roman"/>
                <a:cs typeface="Times New Roman"/>
              </a:rPr>
              <a:t>          It is a runnable instance of an image.</a:t>
            </a:r>
          </a:p>
          <a:p>
            <a:endParaRPr lang="en-US" sz="2000">
              <a:latin typeface="Times New Roman"/>
              <a:cs typeface="Times New Roman"/>
            </a:endParaRPr>
          </a:p>
          <a:p>
            <a:r>
              <a:rPr lang="en-US" sz="2000">
                <a:latin typeface="Times New Roman"/>
                <a:cs typeface="Times New Roman"/>
              </a:rPr>
              <a:t>   </a:t>
            </a:r>
          </a:p>
        </p:txBody>
      </p:sp>
    </p:spTree>
    <p:extLst>
      <p:ext uri="{BB962C8B-B14F-4D97-AF65-F5344CB8AC3E}">
        <p14:creationId xmlns:p14="http://schemas.microsoft.com/office/powerpoint/2010/main" val="3311757884"/>
      </p:ext>
    </p:extLst>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2E5369"/>
      </a:dk2>
      <a:lt2>
        <a:srgbClr val="CFE2E7"/>
      </a:lt2>
      <a:accent1>
        <a:srgbClr val="353535"/>
      </a:accent1>
      <a:accent2>
        <a:srgbClr val="31B4E6"/>
      </a:accent2>
      <a:accent3>
        <a:srgbClr val="265991"/>
      </a:accent3>
      <a:accent4>
        <a:srgbClr val="7E40CC"/>
      </a:accent4>
      <a:accent5>
        <a:srgbClr val="B927E9"/>
      </a:accent5>
      <a:accent6>
        <a:srgbClr val="E833BF"/>
      </a:accent6>
      <a:hlink>
        <a:srgbClr val="2DA0F1"/>
      </a:hlink>
      <a:folHlink>
        <a:srgbClr val="7ED1E6"/>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4F34B87B-9C7A-41AE-A6CB-48536223DFFD}"/>
    </a:ext>
  </a:extLst>
</a:theme>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33</Slides>
  <Notes>0</Notes>
  <HiddenSlides>0</HiddenSlides>
  <ScaleCrop>false</ScaleCrop>
  <HeadingPairs>
    <vt:vector size="4" baseType="variant">
      <vt:variant>
        <vt:lpstr>Theme</vt:lpstr>
      </vt:variant>
      <vt:variant>
        <vt:i4>1</vt:i4>
      </vt:variant>
      <vt:variant>
        <vt:lpstr>Slide Titles</vt:lpstr>
      </vt:variant>
      <vt:variant>
        <vt:i4>33</vt:i4>
      </vt:variant>
    </vt:vector>
  </HeadingPairs>
  <TitlesOfParts>
    <vt:vector size="34" baseType="lpstr">
      <vt:lpstr>Wisp</vt:lpstr>
      <vt:lpstr>JEWELLERY APP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revision>1</cp:revision>
  <dcterms:created xsi:type="dcterms:W3CDTF">2022-01-23T13:30:23Z</dcterms:created>
  <dcterms:modified xsi:type="dcterms:W3CDTF">2022-01-27T06:31:55Z</dcterms:modified>
</cp:coreProperties>
</file>